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7" r:id="rId4"/>
  </p:sldMasterIdLst>
  <p:notesMasterIdLst>
    <p:notesMasterId r:id="rId29"/>
  </p:notesMasterIdLst>
  <p:handoutMasterIdLst>
    <p:handoutMasterId r:id="rId30"/>
  </p:handoutMasterIdLst>
  <p:sldIdLst>
    <p:sldId id="256" r:id="rId5"/>
    <p:sldId id="265" r:id="rId6"/>
    <p:sldId id="267" r:id="rId7"/>
    <p:sldId id="268" r:id="rId8"/>
    <p:sldId id="279" r:id="rId9"/>
    <p:sldId id="270" r:id="rId10"/>
    <p:sldId id="273" r:id="rId11"/>
    <p:sldId id="276" r:id="rId12"/>
    <p:sldId id="278" r:id="rId13"/>
    <p:sldId id="280" r:id="rId14"/>
    <p:sldId id="271" r:id="rId15"/>
    <p:sldId id="284" r:id="rId16"/>
    <p:sldId id="282" r:id="rId17"/>
    <p:sldId id="283" r:id="rId18"/>
    <p:sldId id="286" r:id="rId19"/>
    <p:sldId id="287" r:id="rId20"/>
    <p:sldId id="298" r:id="rId21"/>
    <p:sldId id="291" r:id="rId22"/>
    <p:sldId id="292" r:id="rId23"/>
    <p:sldId id="293" r:id="rId24"/>
    <p:sldId id="294" r:id="rId25"/>
    <p:sldId id="296" r:id="rId26"/>
    <p:sldId id="297" r:id="rId27"/>
    <p:sldId id="26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784C0-9367-924C-AC56-190CD5DBAAB1}" v="6" dt="2020-12-08T02:07:49.037"/>
    <p1510:client id="{19DA1308-9B67-7FC0-690C-C43514883E3F}" v="183" dt="2020-12-07T21:11:33.756"/>
    <p1510:client id="{28978425-1D68-435D-8C8F-CF7E681DA3BC}" v="318" dt="2020-12-08T11:04:06.450"/>
    <p1510:client id="{A89047C8-0A5B-615D-AE7D-ED9924EC6657}" v="57" dt="2020-12-07T23:19:27.927"/>
    <p1510:client id="{AFE91524-D866-1322-842E-804892A5D108}" v="1137" dt="2020-12-08T03:55:10.155"/>
    <p1510:client id="{F3A4F911-3865-D0B2-2778-701024309EC8}" v="147" dt="2020-12-08T03:47:17.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0B7F9B-8ADE-E548-85AB-0775FF94F24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F2571EB-6653-6D48-BDF4-D026EB43ED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25F0C-3151-9D47-AA68-EFE269FA4946}" type="datetimeFigureOut">
              <a:rPr lang="en-US" smtClean="0"/>
              <a:t>12/7/2020</a:t>
            </a:fld>
            <a:endParaRPr lang="en-US"/>
          </a:p>
        </p:txBody>
      </p:sp>
      <p:sp>
        <p:nvSpPr>
          <p:cNvPr id="4" name="Footer Placeholder 3">
            <a:extLst>
              <a:ext uri="{FF2B5EF4-FFF2-40B4-BE49-F238E27FC236}">
                <a16:creationId xmlns:a16="http://schemas.microsoft.com/office/drawing/2014/main" id="{C5D43F16-85CD-EB4B-9868-1BA4D1B4A1B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2CA1A42-4B51-6F40-8F6D-543775E421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D290B35-FA80-4C47-B06E-C1BDE13B3FDF}" type="slidenum">
              <a:rPr lang="en-US" smtClean="0"/>
              <a:t>‹#›</a:t>
            </a:fld>
            <a:endParaRPr lang="en-US"/>
          </a:p>
        </p:txBody>
      </p:sp>
    </p:spTree>
    <p:extLst>
      <p:ext uri="{BB962C8B-B14F-4D97-AF65-F5344CB8AC3E}">
        <p14:creationId xmlns:p14="http://schemas.microsoft.com/office/powerpoint/2010/main" val="2122692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CA682B-5213-9548-906B-447DAF7A1EE3}" type="datetimeFigureOut">
              <a:rPr lang="en-US" smtClean="0"/>
              <a:t>12/7/2020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36151-B2C7-9B47-B8C9-308AE3BFDED9}" type="slidenum">
              <a:rPr lang="en-US" smtClean="0"/>
              <a:t>‹#›</a:t>
            </a:fld>
            <a:endParaRPr lang="en-US"/>
          </a:p>
        </p:txBody>
      </p:sp>
    </p:spTree>
    <p:extLst>
      <p:ext uri="{BB962C8B-B14F-4D97-AF65-F5344CB8AC3E}">
        <p14:creationId xmlns:p14="http://schemas.microsoft.com/office/powerpoint/2010/main" val="41394694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96DB56-9405-644A-882F-55556990BA9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1B079D-670E-9F47-A501-8494F73B1937}"/>
              </a:ext>
            </a:extLst>
          </p:cNvPr>
          <p:cNvPicPr>
            <a:picLocks noChangeAspect="1"/>
          </p:cNvPicPr>
          <p:nvPr userDrawn="1"/>
        </p:nvPicPr>
        <p:blipFill rotWithShape="1">
          <a:blip r:embed="rId2">
            <a:alphaModFix amt="50000"/>
          </a:blip>
          <a:srcRect l="6013" r="24183"/>
          <a:stretch/>
        </p:blipFill>
        <p:spPr>
          <a:xfrm flipV="1">
            <a:off x="19791" y="-7620"/>
            <a:ext cx="7180729" cy="6858000"/>
          </a:xfrm>
          <a:prstGeom prst="rect">
            <a:avLst/>
          </a:prstGeom>
          <a:effectLst>
            <a:glow>
              <a:schemeClr val="accent1">
                <a:alpha val="40000"/>
              </a:schemeClr>
            </a:glow>
          </a:effectLst>
        </p:spPr>
      </p:pic>
      <p:sp>
        <p:nvSpPr>
          <p:cNvPr id="13" name="Oval 12">
            <a:extLst>
              <a:ext uri="{FF2B5EF4-FFF2-40B4-BE49-F238E27FC236}">
                <a16:creationId xmlns:a16="http://schemas.microsoft.com/office/drawing/2014/main" id="{F15B3F34-4DF7-F341-B14D-F3A822910747}"/>
              </a:ext>
            </a:extLst>
          </p:cNvPr>
          <p:cNvSpPr/>
          <p:nvPr userDrawn="1"/>
        </p:nvSpPr>
        <p:spPr>
          <a:xfrm flipH="1">
            <a:off x="8579300" y="1336909"/>
            <a:ext cx="760260" cy="41689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965E2F-7851-9A4C-AD14-FF4B5463E82B}"/>
              </a:ext>
            </a:extLst>
          </p:cNvPr>
          <p:cNvSpPr/>
          <p:nvPr userDrawn="1"/>
        </p:nvSpPr>
        <p:spPr>
          <a:xfrm>
            <a:off x="0" y="1143000"/>
            <a:ext cx="9144000"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7E117-54CA-634F-8BBC-D6726061C502}"/>
              </a:ext>
            </a:extLst>
          </p:cNvPr>
          <p:cNvSpPr>
            <a:spLocks noGrp="1"/>
          </p:cNvSpPr>
          <p:nvPr>
            <p:ph type="ctrTitle"/>
          </p:nvPr>
        </p:nvSpPr>
        <p:spPr>
          <a:xfrm>
            <a:off x="636212" y="2635126"/>
            <a:ext cx="7943088" cy="1417171"/>
          </a:xfrm>
        </p:spPr>
        <p:txBody>
          <a:bodyPr anchor="b">
            <a:normAutofit/>
          </a:bodyPr>
          <a:lstStyle>
            <a:lvl1pPr algn="l">
              <a:defRPr sz="4000">
                <a:solidFill>
                  <a:schemeClr val="accent3"/>
                </a:solidFill>
              </a:defRPr>
            </a:lvl1pPr>
          </a:lstStyle>
          <a:p>
            <a:r>
              <a:rPr lang="en-US"/>
              <a:t>Click to edit Master title style</a:t>
            </a:r>
          </a:p>
        </p:txBody>
      </p:sp>
      <p:sp>
        <p:nvSpPr>
          <p:cNvPr id="3" name="Subtitle 2">
            <a:extLst>
              <a:ext uri="{FF2B5EF4-FFF2-40B4-BE49-F238E27FC236}">
                <a16:creationId xmlns:a16="http://schemas.microsoft.com/office/drawing/2014/main" id="{90CE6A0C-20B3-E84E-ADAF-ECA6C9B8F8C7}"/>
              </a:ext>
            </a:extLst>
          </p:cNvPr>
          <p:cNvSpPr>
            <a:spLocks noGrp="1"/>
          </p:cNvSpPr>
          <p:nvPr>
            <p:ph type="subTitle" idx="1"/>
          </p:nvPr>
        </p:nvSpPr>
        <p:spPr>
          <a:xfrm>
            <a:off x="636210" y="4326506"/>
            <a:ext cx="7943089" cy="1176894"/>
          </a:xfrm>
        </p:spPr>
        <p:txBody>
          <a:bodyPr>
            <a:normAutofit/>
          </a:bodyPr>
          <a:lstStyle>
            <a:lvl1pPr marL="0" indent="0" algn="l">
              <a:lnSpc>
                <a:spcPct val="12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2" name="Straight Connector 11">
            <a:extLst>
              <a:ext uri="{FF2B5EF4-FFF2-40B4-BE49-F238E27FC236}">
                <a16:creationId xmlns:a16="http://schemas.microsoft.com/office/drawing/2014/main" id="{0F7A6CA1-7BB7-7242-AB34-A12564D4FD71}"/>
              </a:ext>
            </a:extLst>
          </p:cNvPr>
          <p:cNvCxnSpPr>
            <a:cxnSpLocks/>
          </p:cNvCxnSpPr>
          <p:nvPr userDrawn="1"/>
        </p:nvCxnSpPr>
        <p:spPr>
          <a:xfrm>
            <a:off x="636211" y="4193211"/>
            <a:ext cx="794308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8B59E43-E45B-F940-B47B-0B3D6DE6BC28}"/>
              </a:ext>
            </a:extLst>
          </p:cNvPr>
          <p:cNvPicPr>
            <a:picLocks noChangeAspect="1"/>
          </p:cNvPicPr>
          <p:nvPr userDrawn="1"/>
        </p:nvPicPr>
        <p:blipFill>
          <a:blip r:embed="rId3"/>
          <a:stretch>
            <a:fillRect/>
          </a:stretch>
        </p:blipFill>
        <p:spPr>
          <a:xfrm>
            <a:off x="717130" y="1467888"/>
            <a:ext cx="2293471" cy="785514"/>
          </a:xfrm>
          <a:prstGeom prst="rect">
            <a:avLst/>
          </a:prstGeom>
        </p:spPr>
      </p:pic>
    </p:spTree>
    <p:extLst>
      <p:ext uri="{BB962C8B-B14F-4D97-AF65-F5344CB8AC3E}">
        <p14:creationId xmlns:p14="http://schemas.microsoft.com/office/powerpoint/2010/main" val="356553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67D83-E2A8-F646-A6A5-65E0D5AE0CB5}"/>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36B67187-F635-8D40-AF4C-C28F336BE1EC}"/>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7" name="Footer Placeholder 6">
            <a:extLst>
              <a:ext uri="{FF2B5EF4-FFF2-40B4-BE49-F238E27FC236}">
                <a16:creationId xmlns:a16="http://schemas.microsoft.com/office/drawing/2014/main" id="{BA50514F-AF74-764F-899E-8E5E4A98E5C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5AA99E7E-D6DE-EF49-80E3-93C9D36BCA03}"/>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192774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3590442-D215-6F4D-9DFF-1B3BFE5876C3}"/>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6" name="Footer Placeholder 5">
            <a:extLst>
              <a:ext uri="{FF2B5EF4-FFF2-40B4-BE49-F238E27FC236}">
                <a16:creationId xmlns:a16="http://schemas.microsoft.com/office/drawing/2014/main" id="{7E04D596-A8DB-144C-9681-1E193F693C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7FDE05-B779-D24C-94C6-972BCF9E511C}"/>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15485881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6978-8E0E-304C-A240-BE32290CA1F1}"/>
              </a:ext>
            </a:extLst>
          </p:cNvPr>
          <p:cNvSpPr>
            <a:spLocks noGrp="1"/>
          </p:cNvSpPr>
          <p:nvPr>
            <p:ph type="title"/>
          </p:nvPr>
        </p:nvSpPr>
        <p:spPr>
          <a:xfrm>
            <a:off x="304801" y="266700"/>
            <a:ext cx="3709146" cy="1373841"/>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C51C69-CC35-FD49-8564-916E8DB6F19E}"/>
              </a:ext>
            </a:extLst>
          </p:cNvPr>
          <p:cNvSpPr>
            <a:spLocks noGrp="1"/>
          </p:cNvSpPr>
          <p:nvPr>
            <p:ph idx="1"/>
          </p:nvPr>
        </p:nvSpPr>
        <p:spPr>
          <a:xfrm>
            <a:off x="4518212" y="1701053"/>
            <a:ext cx="6873687" cy="439494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F58D282-F7B9-C54F-B5F1-A686791C2ED3}"/>
              </a:ext>
            </a:extLst>
          </p:cNvPr>
          <p:cNvSpPr>
            <a:spLocks noGrp="1"/>
          </p:cNvSpPr>
          <p:nvPr>
            <p:ph type="body" sz="half" idx="2"/>
          </p:nvPr>
        </p:nvSpPr>
        <p:spPr>
          <a:xfrm>
            <a:off x="304801" y="1701053"/>
            <a:ext cx="3709146" cy="4394947"/>
          </a:xfrm>
        </p:spPr>
        <p:txBody>
          <a:bodyPr/>
          <a:lstStyle>
            <a:lvl1pPr marL="0" indent="0">
              <a:lnSpc>
                <a:spcPct val="120000"/>
              </a:lnSpc>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5317D2C-698C-6B4F-B7AC-A0F910293E06}"/>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9" name="Footer Placeholder 8">
            <a:extLst>
              <a:ext uri="{FF2B5EF4-FFF2-40B4-BE49-F238E27FC236}">
                <a16:creationId xmlns:a16="http://schemas.microsoft.com/office/drawing/2014/main" id="{D1952833-46DA-AA47-9FE0-5F972880352A}"/>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7789CBF-E2CE-0147-BDD8-BF3CD64C3891}"/>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1079992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0C68-033D-C54D-93B4-A9A22B17C3BB}"/>
              </a:ext>
            </a:extLst>
          </p:cNvPr>
          <p:cNvSpPr>
            <a:spLocks noGrp="1"/>
          </p:cNvSpPr>
          <p:nvPr>
            <p:ph type="title"/>
          </p:nvPr>
        </p:nvSpPr>
        <p:spPr>
          <a:xfrm>
            <a:off x="304800" y="266700"/>
            <a:ext cx="3732212" cy="1373841"/>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019331-CB59-1B40-BF09-6527DDA9F863}"/>
              </a:ext>
            </a:extLst>
          </p:cNvPr>
          <p:cNvSpPr>
            <a:spLocks noGrp="1"/>
          </p:cNvSpPr>
          <p:nvPr>
            <p:ph type="pic" idx="1"/>
          </p:nvPr>
        </p:nvSpPr>
        <p:spPr>
          <a:xfrm>
            <a:off x="4518213" y="1707776"/>
            <a:ext cx="6873686" cy="43882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BA121B-3280-6E44-930D-EDEFA3B1A8E4}"/>
              </a:ext>
            </a:extLst>
          </p:cNvPr>
          <p:cNvSpPr>
            <a:spLocks noGrp="1"/>
          </p:cNvSpPr>
          <p:nvPr>
            <p:ph type="body" sz="half" idx="2"/>
          </p:nvPr>
        </p:nvSpPr>
        <p:spPr>
          <a:xfrm>
            <a:off x="304800" y="1707776"/>
            <a:ext cx="3732212" cy="4388224"/>
          </a:xfrm>
        </p:spPr>
        <p:txBody>
          <a:bodyPr/>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8DFA1486-87FF-1D41-8FCB-4D8FD881A805}"/>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9" name="Footer Placeholder 8">
            <a:extLst>
              <a:ext uri="{FF2B5EF4-FFF2-40B4-BE49-F238E27FC236}">
                <a16:creationId xmlns:a16="http://schemas.microsoft.com/office/drawing/2014/main" id="{BB9A8EBE-98B7-3C4D-8722-DCAD4E58E64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700ED7-D73C-754C-BF41-390D07A48DE7}"/>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3575760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01B74-2DA5-3948-810B-5524C4BBFE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6AACCE5-41F6-A54B-A1BA-D44BE843321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92BA99-4184-8242-AC1F-36A2F6CCE139}"/>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8" name="Footer Placeholder 7">
            <a:extLst>
              <a:ext uri="{FF2B5EF4-FFF2-40B4-BE49-F238E27FC236}">
                <a16:creationId xmlns:a16="http://schemas.microsoft.com/office/drawing/2014/main" id="{B458A7DE-4866-2D4F-9D6D-1CE008EE5E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D45FDD-3974-3C4F-8825-8EBB19B39978}"/>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394160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2AC9F5-FC53-5043-B1DC-1AB2C21A464D}"/>
              </a:ext>
            </a:extLst>
          </p:cNvPr>
          <p:cNvSpPr>
            <a:spLocks noGrp="1"/>
          </p:cNvSpPr>
          <p:nvPr>
            <p:ph type="title" orient="vert"/>
          </p:nvPr>
        </p:nvSpPr>
        <p:spPr>
          <a:xfrm>
            <a:off x="8949017" y="266701"/>
            <a:ext cx="2442881" cy="5829300"/>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93C3D-84AF-624C-90BF-5C37950E9A8E}"/>
              </a:ext>
            </a:extLst>
          </p:cNvPr>
          <p:cNvSpPr>
            <a:spLocks noGrp="1"/>
          </p:cNvSpPr>
          <p:nvPr>
            <p:ph type="body" orient="vert" idx="1"/>
          </p:nvPr>
        </p:nvSpPr>
        <p:spPr>
          <a:xfrm>
            <a:off x="304800" y="266701"/>
            <a:ext cx="8328212"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1D8726-14A3-D040-8CD5-2E14B21B2939}"/>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8" name="Footer Placeholder 7">
            <a:extLst>
              <a:ext uri="{FF2B5EF4-FFF2-40B4-BE49-F238E27FC236}">
                <a16:creationId xmlns:a16="http://schemas.microsoft.com/office/drawing/2014/main" id="{99F8876F-8B1D-D247-9F51-F3C2A5C2CD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AEB194-D824-0B4A-A1FC-2A4984B0B584}"/>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21278330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2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96DB56-9405-644A-882F-55556990BA9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41B079D-670E-9F47-A501-8494F73B1937}"/>
              </a:ext>
            </a:extLst>
          </p:cNvPr>
          <p:cNvPicPr>
            <a:picLocks noChangeAspect="1"/>
          </p:cNvPicPr>
          <p:nvPr userDrawn="1"/>
        </p:nvPicPr>
        <p:blipFill rotWithShape="1">
          <a:blip r:embed="rId2">
            <a:alphaModFix amt="50000"/>
          </a:blip>
          <a:srcRect l="6013" r="24183"/>
          <a:stretch/>
        </p:blipFill>
        <p:spPr>
          <a:xfrm flipV="1">
            <a:off x="19791" y="-7620"/>
            <a:ext cx="7180729" cy="6858000"/>
          </a:xfrm>
          <a:prstGeom prst="rect">
            <a:avLst/>
          </a:prstGeom>
          <a:effectLst>
            <a:glow>
              <a:schemeClr val="accent1">
                <a:alpha val="40000"/>
              </a:schemeClr>
            </a:glow>
          </a:effectLst>
        </p:spPr>
      </p:pic>
      <p:sp>
        <p:nvSpPr>
          <p:cNvPr id="13" name="Oval 12">
            <a:extLst>
              <a:ext uri="{FF2B5EF4-FFF2-40B4-BE49-F238E27FC236}">
                <a16:creationId xmlns:a16="http://schemas.microsoft.com/office/drawing/2014/main" id="{F15B3F34-4DF7-F341-B14D-F3A822910747}"/>
              </a:ext>
            </a:extLst>
          </p:cNvPr>
          <p:cNvSpPr/>
          <p:nvPr userDrawn="1"/>
        </p:nvSpPr>
        <p:spPr>
          <a:xfrm flipH="1">
            <a:off x="8579300" y="1336909"/>
            <a:ext cx="760260" cy="41689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965E2F-7851-9A4C-AD14-FF4B5463E82B}"/>
              </a:ext>
            </a:extLst>
          </p:cNvPr>
          <p:cNvSpPr/>
          <p:nvPr userDrawn="1"/>
        </p:nvSpPr>
        <p:spPr>
          <a:xfrm>
            <a:off x="0" y="1143000"/>
            <a:ext cx="9144000" cy="4572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B7E117-54CA-634F-8BBC-D6726061C502}"/>
              </a:ext>
            </a:extLst>
          </p:cNvPr>
          <p:cNvSpPr>
            <a:spLocks noGrp="1"/>
          </p:cNvSpPr>
          <p:nvPr>
            <p:ph type="ctrTitle" hasCustomPrompt="1"/>
          </p:nvPr>
        </p:nvSpPr>
        <p:spPr>
          <a:xfrm>
            <a:off x="636212" y="2635126"/>
            <a:ext cx="7943088" cy="1417171"/>
          </a:xfrm>
        </p:spPr>
        <p:txBody>
          <a:bodyPr anchor="b">
            <a:normAutofit/>
          </a:bodyPr>
          <a:lstStyle>
            <a:lvl1pPr algn="l">
              <a:defRPr sz="4000">
                <a:solidFill>
                  <a:schemeClr val="accent3"/>
                </a:solidFill>
              </a:defRPr>
            </a:lvl1pPr>
          </a:lstStyle>
          <a:p>
            <a:r>
              <a:rPr lang="en-US"/>
              <a:t>Closing slide comment: Thank you!, Questions?, Contact Us, etc.</a:t>
            </a:r>
          </a:p>
        </p:txBody>
      </p:sp>
      <p:sp>
        <p:nvSpPr>
          <p:cNvPr id="3" name="Subtitle 2">
            <a:extLst>
              <a:ext uri="{FF2B5EF4-FFF2-40B4-BE49-F238E27FC236}">
                <a16:creationId xmlns:a16="http://schemas.microsoft.com/office/drawing/2014/main" id="{90CE6A0C-20B3-E84E-ADAF-ECA6C9B8F8C7}"/>
              </a:ext>
            </a:extLst>
          </p:cNvPr>
          <p:cNvSpPr>
            <a:spLocks noGrp="1"/>
          </p:cNvSpPr>
          <p:nvPr>
            <p:ph type="subTitle" idx="1" hasCustomPrompt="1"/>
          </p:nvPr>
        </p:nvSpPr>
        <p:spPr>
          <a:xfrm>
            <a:off x="636210" y="4326506"/>
            <a:ext cx="7943089" cy="1176894"/>
          </a:xfrm>
        </p:spPr>
        <p:txBody>
          <a:bodyPr>
            <a:normAutofit/>
          </a:bodyPr>
          <a:lstStyle>
            <a:lvl1pPr marL="0" indent="0" algn="l">
              <a:lnSpc>
                <a:spcPct val="12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Enter contact info here</a:t>
            </a:r>
          </a:p>
        </p:txBody>
      </p:sp>
      <p:cxnSp>
        <p:nvCxnSpPr>
          <p:cNvPr id="12" name="Straight Connector 11">
            <a:extLst>
              <a:ext uri="{FF2B5EF4-FFF2-40B4-BE49-F238E27FC236}">
                <a16:creationId xmlns:a16="http://schemas.microsoft.com/office/drawing/2014/main" id="{0F7A6CA1-7BB7-7242-AB34-A12564D4FD71}"/>
              </a:ext>
            </a:extLst>
          </p:cNvPr>
          <p:cNvCxnSpPr>
            <a:cxnSpLocks/>
          </p:cNvCxnSpPr>
          <p:nvPr userDrawn="1"/>
        </p:nvCxnSpPr>
        <p:spPr>
          <a:xfrm>
            <a:off x="636211" y="4193211"/>
            <a:ext cx="7943087"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8B59E43-E45B-F940-B47B-0B3D6DE6BC28}"/>
              </a:ext>
            </a:extLst>
          </p:cNvPr>
          <p:cNvPicPr>
            <a:picLocks noChangeAspect="1"/>
          </p:cNvPicPr>
          <p:nvPr userDrawn="1"/>
        </p:nvPicPr>
        <p:blipFill>
          <a:blip r:embed="rId3"/>
          <a:stretch>
            <a:fillRect/>
          </a:stretch>
        </p:blipFill>
        <p:spPr>
          <a:xfrm>
            <a:off x="717130" y="1467888"/>
            <a:ext cx="2293471" cy="785514"/>
          </a:xfrm>
          <a:prstGeom prst="rect">
            <a:avLst/>
          </a:prstGeom>
        </p:spPr>
      </p:pic>
    </p:spTree>
    <p:extLst>
      <p:ext uri="{BB962C8B-B14F-4D97-AF65-F5344CB8AC3E}">
        <p14:creationId xmlns:p14="http://schemas.microsoft.com/office/powerpoint/2010/main" val="376365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A906-7F84-EE48-9115-FBE87318CC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99420E-91F3-2F40-A5D1-CCAB3373EF41}"/>
              </a:ext>
            </a:extLst>
          </p:cNvPr>
          <p:cNvSpPr>
            <a:spLocks noGrp="1"/>
          </p:cNvSpPr>
          <p:nvPr>
            <p:ph idx="1"/>
          </p:nvPr>
        </p:nvSpPr>
        <p:spPr/>
        <p:txBody>
          <a:bodyPr/>
          <a:lstStyle>
            <a:lvl1pPr marL="231775" marR="0" indent="-231775" algn="l" defTabSz="914400" rtl="0" eaLnBrk="1" fontAlgn="auto" latinLnBrk="0" hangingPunct="1">
              <a:lnSpc>
                <a:spcPct val="120000"/>
              </a:lnSpc>
              <a:spcBef>
                <a:spcPts val="1000"/>
              </a:spcBef>
              <a:spcAft>
                <a:spcPts val="0"/>
              </a:spcAft>
              <a:buClr>
                <a:srgbClr val="FFFFFF"/>
              </a:buClr>
              <a:buSzPct val="100000"/>
              <a:buFontTx/>
              <a:buBlip>
                <a:blip r:embed="rId2"/>
              </a:buBlip>
              <a:tabLst/>
              <a:defRPr/>
            </a:lvl1pPr>
            <a:lvl2pPr marL="687388" marR="0" indent="-230188" algn="l" defTabSz="914400" rtl="0" eaLnBrk="1" fontAlgn="auto" latinLnBrk="0" hangingPunct="1">
              <a:lnSpc>
                <a:spcPct val="120000"/>
              </a:lnSpc>
              <a:spcBef>
                <a:spcPts val="500"/>
              </a:spcBef>
              <a:spcAft>
                <a:spcPts val="0"/>
              </a:spcAft>
              <a:buClr>
                <a:srgbClr val="FFFFFF"/>
              </a:buClr>
              <a:buSzPct val="100000"/>
              <a:buFontTx/>
              <a:buBlip>
                <a:blip r:embed="rId2"/>
              </a:buBlip>
              <a:tabLst/>
              <a:defRPr/>
            </a:lvl2pPr>
            <a:lvl3pPr marL="1090613" marR="0" indent="-176213" algn="l" defTabSz="914400" rtl="0" eaLnBrk="1" fontAlgn="auto" latinLnBrk="0" hangingPunct="1">
              <a:lnSpc>
                <a:spcPct val="120000"/>
              </a:lnSpc>
              <a:spcBef>
                <a:spcPts val="500"/>
              </a:spcBef>
              <a:spcAft>
                <a:spcPts val="0"/>
              </a:spcAft>
              <a:buClr>
                <a:srgbClr val="FFFFFF"/>
              </a:buClr>
              <a:buSzPct val="100000"/>
              <a:buFontTx/>
              <a:buBlip>
                <a:blip r:embed="rId2"/>
              </a:buBlip>
              <a:tabLst/>
              <a:defRPr/>
            </a:lvl3pPr>
            <a:lvl4pPr marL="1546225" marR="0" indent="-174625" algn="l" defTabSz="914400" rtl="0" eaLnBrk="1" fontAlgn="auto" latinLnBrk="0" hangingPunct="1">
              <a:lnSpc>
                <a:spcPct val="120000"/>
              </a:lnSpc>
              <a:spcBef>
                <a:spcPts val="500"/>
              </a:spcBef>
              <a:spcAft>
                <a:spcPts val="0"/>
              </a:spcAft>
              <a:buClr>
                <a:srgbClr val="FFFFFF"/>
              </a:buClr>
              <a:buSzPct val="100000"/>
              <a:buFontTx/>
              <a:buBlip>
                <a:blip r:embed="rId2"/>
              </a:buBlip>
              <a:tabLst/>
              <a:defRPr/>
            </a:lvl4pPr>
            <a:lvl5pPr marL="2001838" marR="0" indent="-173038" algn="l" defTabSz="914400" rtl="0" eaLnBrk="1" fontAlgn="auto" latinLnBrk="0" hangingPunct="1">
              <a:lnSpc>
                <a:spcPct val="120000"/>
              </a:lnSpc>
              <a:spcBef>
                <a:spcPts val="500"/>
              </a:spcBef>
              <a:spcAft>
                <a:spcPts val="0"/>
              </a:spcAft>
              <a:buClr>
                <a:srgbClr val="FFFFFF"/>
              </a:buClr>
              <a:buSzPct val="100000"/>
              <a:buFontTx/>
              <a:buBlip>
                <a:blip r:embed="rId2"/>
              </a:buBlip>
              <a:tabLst/>
              <a:defRPr/>
            </a:lvl5pPr>
          </a:lstStyle>
          <a:p>
            <a:pPr marL="231775" marR="0" lvl="0" indent="-231775" algn="l" defTabSz="914400" rtl="0" eaLnBrk="1" fontAlgn="auto" latinLnBrk="0" hangingPunct="1">
              <a:lnSpc>
                <a:spcPct val="120000"/>
              </a:lnSpc>
              <a:spcBef>
                <a:spcPts val="1000"/>
              </a:spcBef>
              <a:spcAft>
                <a:spcPts val="0"/>
              </a:spcAft>
              <a:buClr>
                <a:srgbClr val="FFFFFF"/>
              </a:buClr>
              <a:buSzPct val="100000"/>
              <a:buFontTx/>
              <a:buBlip>
                <a:blip r:embed="rId2"/>
              </a:buBlip>
              <a:tabLst/>
              <a:defRPr/>
            </a:pPr>
            <a:r>
              <a:rPr kumimoji="0" lang="en-US" sz="2400" b="0" i="0" u="none" strike="noStrike" kern="1200" cap="none" spc="0" normalizeH="0" baseline="0" noProof="0">
                <a:ln>
                  <a:noFill/>
                </a:ln>
                <a:solidFill>
                  <a:srgbClr val="FFFFFF"/>
                </a:solidFill>
                <a:effectLst/>
                <a:uLnTx/>
                <a:uFillTx/>
                <a:latin typeface="+mn-lt"/>
                <a:ea typeface="+mn-ea"/>
                <a:cs typeface="+mn-cs"/>
              </a:rPr>
              <a:t>Click to edit Master text styles</a:t>
            </a:r>
          </a:p>
          <a:p>
            <a:pPr marL="231775" marR="0" lvl="1" indent="-231775" algn="l" defTabSz="914400" rtl="0" eaLnBrk="1" fontAlgn="auto" latinLnBrk="0" hangingPunct="1">
              <a:lnSpc>
                <a:spcPct val="120000"/>
              </a:lnSpc>
              <a:spcBef>
                <a:spcPts val="1000"/>
              </a:spcBef>
              <a:spcAft>
                <a:spcPts val="0"/>
              </a:spcAft>
              <a:buClr>
                <a:srgbClr val="FFFFFF"/>
              </a:buClr>
              <a:buSzPct val="100000"/>
              <a:buFontTx/>
              <a:buBlip>
                <a:blip r:embed="rId2"/>
              </a:buBlip>
              <a:tabLst/>
              <a:defRPr/>
            </a:pPr>
            <a:r>
              <a:rPr kumimoji="0" lang="en-US" sz="2400" b="0" i="0" u="none" strike="noStrike" kern="1200" cap="none" spc="0" normalizeH="0" baseline="0" noProof="0">
                <a:ln>
                  <a:noFill/>
                </a:ln>
                <a:solidFill>
                  <a:srgbClr val="FFFFFF"/>
                </a:solidFill>
                <a:effectLst/>
                <a:uLnTx/>
                <a:uFillTx/>
                <a:latin typeface="+mn-lt"/>
                <a:ea typeface="+mn-ea"/>
                <a:cs typeface="+mn-cs"/>
              </a:rPr>
              <a:t>Second level</a:t>
            </a:r>
          </a:p>
          <a:p>
            <a:pPr marL="231775" marR="0" lvl="2" indent="-231775" algn="l" defTabSz="914400" rtl="0" eaLnBrk="1" fontAlgn="auto" latinLnBrk="0" hangingPunct="1">
              <a:lnSpc>
                <a:spcPct val="120000"/>
              </a:lnSpc>
              <a:spcBef>
                <a:spcPts val="1000"/>
              </a:spcBef>
              <a:spcAft>
                <a:spcPts val="0"/>
              </a:spcAft>
              <a:buClr>
                <a:srgbClr val="FFFFFF"/>
              </a:buClr>
              <a:buSzPct val="100000"/>
              <a:buFontTx/>
              <a:buBlip>
                <a:blip r:embed="rId2"/>
              </a:buBlip>
              <a:tabLst/>
              <a:defRPr/>
            </a:pPr>
            <a:r>
              <a:rPr kumimoji="0" lang="en-US" sz="2400" b="0" i="0" u="none" strike="noStrike" kern="1200" cap="none" spc="0" normalizeH="0" baseline="0" noProof="0">
                <a:ln>
                  <a:noFill/>
                </a:ln>
                <a:solidFill>
                  <a:srgbClr val="FFFFFF"/>
                </a:solidFill>
                <a:effectLst/>
                <a:uLnTx/>
                <a:uFillTx/>
                <a:latin typeface="+mn-lt"/>
                <a:ea typeface="+mn-ea"/>
                <a:cs typeface="+mn-cs"/>
              </a:rPr>
              <a:t>Third level</a:t>
            </a:r>
          </a:p>
          <a:p>
            <a:pPr marL="231775" marR="0" lvl="3" indent="-231775" algn="l" defTabSz="914400" rtl="0" eaLnBrk="1" fontAlgn="auto" latinLnBrk="0" hangingPunct="1">
              <a:lnSpc>
                <a:spcPct val="120000"/>
              </a:lnSpc>
              <a:spcBef>
                <a:spcPts val="1000"/>
              </a:spcBef>
              <a:spcAft>
                <a:spcPts val="0"/>
              </a:spcAft>
              <a:buClr>
                <a:srgbClr val="FFFFFF"/>
              </a:buClr>
              <a:buSzPct val="100000"/>
              <a:buFontTx/>
              <a:buBlip>
                <a:blip r:embed="rId2"/>
              </a:buBlip>
              <a:tabLst/>
              <a:defRPr/>
            </a:pPr>
            <a:r>
              <a:rPr kumimoji="0" lang="en-US" sz="2400" b="0" i="0" u="none" strike="noStrike" kern="1200" cap="none" spc="0" normalizeH="0" baseline="0" noProof="0">
                <a:ln>
                  <a:noFill/>
                </a:ln>
                <a:solidFill>
                  <a:srgbClr val="FFFFFF"/>
                </a:solidFill>
                <a:effectLst/>
                <a:uLnTx/>
                <a:uFillTx/>
                <a:latin typeface="+mn-lt"/>
                <a:ea typeface="+mn-ea"/>
                <a:cs typeface="+mn-cs"/>
              </a:rPr>
              <a:t>Fourth level</a:t>
            </a:r>
          </a:p>
          <a:p>
            <a:pPr marL="231775" marR="0" lvl="4" indent="-231775" algn="l" defTabSz="914400" rtl="0" eaLnBrk="1" fontAlgn="auto" latinLnBrk="0" hangingPunct="1">
              <a:lnSpc>
                <a:spcPct val="120000"/>
              </a:lnSpc>
              <a:spcBef>
                <a:spcPts val="1000"/>
              </a:spcBef>
              <a:spcAft>
                <a:spcPts val="0"/>
              </a:spcAft>
              <a:buClr>
                <a:srgbClr val="FFFFFF"/>
              </a:buClr>
              <a:buSzPct val="100000"/>
              <a:buFontTx/>
              <a:buBlip>
                <a:blip r:embed="rId2"/>
              </a:buBlip>
              <a:tabLst/>
              <a:defRPr/>
            </a:pPr>
            <a:r>
              <a:rPr kumimoji="0" lang="en-US" sz="2400" b="0" i="0" u="none" strike="noStrike" kern="1200" cap="none" spc="0" normalizeH="0" baseline="0" noProof="0">
                <a:ln>
                  <a:noFill/>
                </a:ln>
                <a:solidFill>
                  <a:srgbClr val="FFFFFF"/>
                </a:solidFill>
                <a:effectLst/>
                <a:uLnTx/>
                <a:uFillTx/>
                <a:latin typeface="+mn-lt"/>
                <a:ea typeface="+mn-ea"/>
                <a:cs typeface="+mn-cs"/>
              </a:rPr>
              <a:t>Fifth level</a:t>
            </a:r>
            <a:endParaRPr kumimoji="0" lang="en-US" sz="1400" b="0" i="0" u="none" strike="noStrike" kern="1200" cap="none" spc="0" normalizeH="0" baseline="0" noProof="0">
              <a:ln>
                <a:noFill/>
              </a:ln>
              <a:solidFill>
                <a:srgbClr val="FFFFFF"/>
              </a:solidFill>
              <a:effectLst/>
              <a:uLnTx/>
              <a:uFillTx/>
              <a:latin typeface="+mn-lt"/>
              <a:ea typeface="+mn-ea"/>
              <a:cs typeface="+mn-cs"/>
            </a:endParaRPr>
          </a:p>
        </p:txBody>
      </p:sp>
      <p:sp>
        <p:nvSpPr>
          <p:cNvPr id="7" name="Date Placeholder 6">
            <a:extLst>
              <a:ext uri="{FF2B5EF4-FFF2-40B4-BE49-F238E27FC236}">
                <a16:creationId xmlns:a16="http://schemas.microsoft.com/office/drawing/2014/main" id="{0181A90C-0CD3-F549-B9EB-7AF3CB46FB96}"/>
              </a:ext>
            </a:extLst>
          </p:cNvPr>
          <p:cNvSpPr>
            <a:spLocks noGrp="1"/>
          </p:cNvSpPr>
          <p:nvPr>
            <p:ph type="dt" sz="half" idx="10"/>
          </p:nvPr>
        </p:nvSpPr>
        <p:spPr/>
        <p:txBody>
          <a:bodyPr/>
          <a:lstStyle/>
          <a:p>
            <a:pPr algn="r"/>
            <a:fld id="{F419FE97-1FCA-364E-9825-D496A4F0EC37}" type="datetime4">
              <a:rPr lang="en-US" smtClean="0"/>
              <a:pPr algn="r"/>
              <a:t>December 7, 2020</a:t>
            </a:fld>
            <a:endParaRPr lang="en-US"/>
          </a:p>
        </p:txBody>
      </p:sp>
      <p:sp>
        <p:nvSpPr>
          <p:cNvPr id="8" name="Footer Placeholder 7">
            <a:extLst>
              <a:ext uri="{FF2B5EF4-FFF2-40B4-BE49-F238E27FC236}">
                <a16:creationId xmlns:a16="http://schemas.microsoft.com/office/drawing/2014/main" id="{E3E60EA8-93F8-9744-B76B-A8C9F9F14622}"/>
              </a:ext>
            </a:extLst>
          </p:cNvPr>
          <p:cNvSpPr>
            <a:spLocks noGrp="1"/>
          </p:cNvSpPr>
          <p:nvPr>
            <p:ph type="ftr" sz="quarter" idx="11"/>
          </p:nvPr>
        </p:nvSpPr>
        <p:spPr/>
        <p:txBody>
          <a:bodyPr/>
          <a:lstStyle/>
          <a:p>
            <a:r>
              <a:rPr lang="en-US"/>
              <a:t>Slide deck name or copyright info here</a:t>
            </a:r>
          </a:p>
        </p:txBody>
      </p:sp>
      <p:sp>
        <p:nvSpPr>
          <p:cNvPr id="9" name="Slide Number Placeholder 8">
            <a:extLst>
              <a:ext uri="{FF2B5EF4-FFF2-40B4-BE49-F238E27FC236}">
                <a16:creationId xmlns:a16="http://schemas.microsoft.com/office/drawing/2014/main" id="{92C3C2C5-274C-C547-9960-13C70AC8D08A}"/>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643069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A906-7F84-EE48-9115-FBE87318CC5E}"/>
              </a:ext>
            </a:extLst>
          </p:cNvPr>
          <p:cNvSpPr>
            <a:spLocks noGrp="1"/>
          </p:cNvSpPr>
          <p:nvPr>
            <p:ph type="title" hasCustomPrompt="1"/>
          </p:nvPr>
        </p:nvSpPr>
        <p:spPr/>
        <p:txBody>
          <a:bodyPr/>
          <a:lstStyle/>
          <a:p>
            <a:r>
              <a:rPr lang="en-US"/>
              <a:t>Agenda</a:t>
            </a:r>
          </a:p>
        </p:txBody>
      </p:sp>
      <p:sp>
        <p:nvSpPr>
          <p:cNvPr id="7" name="Date Placeholder 6">
            <a:extLst>
              <a:ext uri="{FF2B5EF4-FFF2-40B4-BE49-F238E27FC236}">
                <a16:creationId xmlns:a16="http://schemas.microsoft.com/office/drawing/2014/main" id="{0181A90C-0CD3-F549-B9EB-7AF3CB46FB96}"/>
              </a:ext>
            </a:extLst>
          </p:cNvPr>
          <p:cNvSpPr>
            <a:spLocks noGrp="1"/>
          </p:cNvSpPr>
          <p:nvPr>
            <p:ph type="dt" sz="half" idx="10"/>
          </p:nvPr>
        </p:nvSpPr>
        <p:spPr/>
        <p:txBody>
          <a:bodyPr/>
          <a:lstStyle/>
          <a:p>
            <a:pPr algn="r"/>
            <a:fld id="{F419FE97-1FCA-364E-9825-D496A4F0EC37}" type="datetime4">
              <a:rPr lang="en-US" smtClean="0"/>
              <a:pPr algn="r"/>
              <a:t>December 7, 2020</a:t>
            </a:fld>
            <a:endParaRPr lang="en-US"/>
          </a:p>
        </p:txBody>
      </p:sp>
      <p:sp>
        <p:nvSpPr>
          <p:cNvPr id="8" name="Footer Placeholder 7">
            <a:extLst>
              <a:ext uri="{FF2B5EF4-FFF2-40B4-BE49-F238E27FC236}">
                <a16:creationId xmlns:a16="http://schemas.microsoft.com/office/drawing/2014/main" id="{E3E60EA8-93F8-9744-B76B-A8C9F9F1462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2C3C2C5-274C-C547-9960-13C70AC8D08A}"/>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
        <p:nvSpPr>
          <p:cNvPr id="10" name="Oval 9">
            <a:extLst>
              <a:ext uri="{FF2B5EF4-FFF2-40B4-BE49-F238E27FC236}">
                <a16:creationId xmlns:a16="http://schemas.microsoft.com/office/drawing/2014/main" id="{75B0D0C5-DDDB-4248-9C84-777EEA862230}"/>
              </a:ext>
            </a:extLst>
          </p:cNvPr>
          <p:cNvSpPr/>
          <p:nvPr userDrawn="1"/>
        </p:nvSpPr>
        <p:spPr>
          <a:xfrm>
            <a:off x="389959" y="1862418"/>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3FA9E71-164B-314A-9EFF-54A66D0D0176}"/>
              </a:ext>
            </a:extLst>
          </p:cNvPr>
          <p:cNvSpPr/>
          <p:nvPr userDrawn="1"/>
        </p:nvSpPr>
        <p:spPr>
          <a:xfrm>
            <a:off x="389959" y="2617322"/>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88DDB0E-38CE-7D43-87A5-F90A822EC6DB}"/>
              </a:ext>
            </a:extLst>
          </p:cNvPr>
          <p:cNvSpPr/>
          <p:nvPr userDrawn="1"/>
        </p:nvSpPr>
        <p:spPr>
          <a:xfrm>
            <a:off x="389959" y="3372226"/>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78FDEC2-78FF-D24B-B8F9-2FD37F2289E6}"/>
              </a:ext>
            </a:extLst>
          </p:cNvPr>
          <p:cNvSpPr/>
          <p:nvPr userDrawn="1"/>
        </p:nvSpPr>
        <p:spPr>
          <a:xfrm>
            <a:off x="389959" y="4127130"/>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4FF1615-B38B-7C41-90CF-18394DD4BEEF}"/>
              </a:ext>
            </a:extLst>
          </p:cNvPr>
          <p:cNvSpPr/>
          <p:nvPr userDrawn="1"/>
        </p:nvSpPr>
        <p:spPr>
          <a:xfrm>
            <a:off x="5843867" y="1862418"/>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6CECCF5-CEA7-E145-B1A2-DDB45D63F58F}"/>
              </a:ext>
            </a:extLst>
          </p:cNvPr>
          <p:cNvSpPr/>
          <p:nvPr userDrawn="1"/>
        </p:nvSpPr>
        <p:spPr>
          <a:xfrm>
            <a:off x="5843867" y="2617322"/>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DAA3EDE-FDEF-6443-9927-3EF96F9D9CA3}"/>
              </a:ext>
            </a:extLst>
          </p:cNvPr>
          <p:cNvSpPr/>
          <p:nvPr userDrawn="1"/>
        </p:nvSpPr>
        <p:spPr>
          <a:xfrm>
            <a:off x="5843867" y="3372226"/>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2720990F-4045-DE48-8867-2EF792E34C92}"/>
              </a:ext>
            </a:extLst>
          </p:cNvPr>
          <p:cNvSpPr/>
          <p:nvPr userDrawn="1"/>
        </p:nvSpPr>
        <p:spPr>
          <a:xfrm>
            <a:off x="5843867" y="4127130"/>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33">
            <a:extLst>
              <a:ext uri="{FF2B5EF4-FFF2-40B4-BE49-F238E27FC236}">
                <a16:creationId xmlns:a16="http://schemas.microsoft.com/office/drawing/2014/main" id="{B7615609-4CEC-FB4F-83D9-989A2064535E}"/>
              </a:ext>
            </a:extLst>
          </p:cNvPr>
          <p:cNvSpPr>
            <a:spLocks noGrp="1"/>
          </p:cNvSpPr>
          <p:nvPr>
            <p:ph type="body" sz="quarter" idx="13" hasCustomPrompt="1"/>
          </p:nvPr>
        </p:nvSpPr>
        <p:spPr>
          <a:xfrm>
            <a:off x="1156447" y="1929884"/>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35" name="Text Placeholder 33">
            <a:extLst>
              <a:ext uri="{FF2B5EF4-FFF2-40B4-BE49-F238E27FC236}">
                <a16:creationId xmlns:a16="http://schemas.microsoft.com/office/drawing/2014/main" id="{68CF1074-E770-D748-A909-519FD49E4486}"/>
              </a:ext>
            </a:extLst>
          </p:cNvPr>
          <p:cNvSpPr>
            <a:spLocks noGrp="1"/>
          </p:cNvSpPr>
          <p:nvPr>
            <p:ph type="body" sz="quarter" idx="14" hasCustomPrompt="1"/>
          </p:nvPr>
        </p:nvSpPr>
        <p:spPr>
          <a:xfrm>
            <a:off x="1156650" y="2684788"/>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36" name="Text Placeholder 33">
            <a:extLst>
              <a:ext uri="{FF2B5EF4-FFF2-40B4-BE49-F238E27FC236}">
                <a16:creationId xmlns:a16="http://schemas.microsoft.com/office/drawing/2014/main" id="{19550CE7-B272-294A-B244-419A94F6920B}"/>
              </a:ext>
            </a:extLst>
          </p:cNvPr>
          <p:cNvSpPr>
            <a:spLocks noGrp="1"/>
          </p:cNvSpPr>
          <p:nvPr>
            <p:ph type="body" sz="quarter" idx="15" hasCustomPrompt="1"/>
          </p:nvPr>
        </p:nvSpPr>
        <p:spPr>
          <a:xfrm>
            <a:off x="1156447" y="3443264"/>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37" name="Text Placeholder 33">
            <a:extLst>
              <a:ext uri="{FF2B5EF4-FFF2-40B4-BE49-F238E27FC236}">
                <a16:creationId xmlns:a16="http://schemas.microsoft.com/office/drawing/2014/main" id="{BA475A3A-DB6F-0148-84E6-0D904331E67B}"/>
              </a:ext>
            </a:extLst>
          </p:cNvPr>
          <p:cNvSpPr>
            <a:spLocks noGrp="1"/>
          </p:cNvSpPr>
          <p:nvPr>
            <p:ph type="body" sz="quarter" idx="16" hasCustomPrompt="1"/>
          </p:nvPr>
        </p:nvSpPr>
        <p:spPr>
          <a:xfrm>
            <a:off x="1156447" y="4203342"/>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38" name="Text Placeholder 33">
            <a:extLst>
              <a:ext uri="{FF2B5EF4-FFF2-40B4-BE49-F238E27FC236}">
                <a16:creationId xmlns:a16="http://schemas.microsoft.com/office/drawing/2014/main" id="{AB9F0E7B-C157-BC4E-AD72-B6080A72871D}"/>
              </a:ext>
            </a:extLst>
          </p:cNvPr>
          <p:cNvSpPr>
            <a:spLocks noGrp="1"/>
          </p:cNvSpPr>
          <p:nvPr>
            <p:ph type="body" sz="quarter" idx="17" hasCustomPrompt="1"/>
          </p:nvPr>
        </p:nvSpPr>
        <p:spPr>
          <a:xfrm>
            <a:off x="6650868" y="1931908"/>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39" name="Text Placeholder 33">
            <a:extLst>
              <a:ext uri="{FF2B5EF4-FFF2-40B4-BE49-F238E27FC236}">
                <a16:creationId xmlns:a16="http://schemas.microsoft.com/office/drawing/2014/main" id="{4015A0D9-26D0-5D4B-B3C8-3593205A3716}"/>
              </a:ext>
            </a:extLst>
          </p:cNvPr>
          <p:cNvSpPr>
            <a:spLocks noGrp="1"/>
          </p:cNvSpPr>
          <p:nvPr>
            <p:ph type="body" sz="quarter" idx="18" hasCustomPrompt="1"/>
          </p:nvPr>
        </p:nvSpPr>
        <p:spPr>
          <a:xfrm>
            <a:off x="6651071" y="2686812"/>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40" name="Text Placeholder 33">
            <a:extLst>
              <a:ext uri="{FF2B5EF4-FFF2-40B4-BE49-F238E27FC236}">
                <a16:creationId xmlns:a16="http://schemas.microsoft.com/office/drawing/2014/main" id="{B78FD9E4-1C38-6C4C-8C9A-F17951F8C9A9}"/>
              </a:ext>
            </a:extLst>
          </p:cNvPr>
          <p:cNvSpPr>
            <a:spLocks noGrp="1"/>
          </p:cNvSpPr>
          <p:nvPr>
            <p:ph type="body" sz="quarter" idx="19" hasCustomPrompt="1"/>
          </p:nvPr>
        </p:nvSpPr>
        <p:spPr>
          <a:xfrm>
            <a:off x="6650868" y="3445288"/>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41" name="Text Placeholder 33">
            <a:extLst>
              <a:ext uri="{FF2B5EF4-FFF2-40B4-BE49-F238E27FC236}">
                <a16:creationId xmlns:a16="http://schemas.microsoft.com/office/drawing/2014/main" id="{C4D1FFC3-2C84-FC49-9754-ACEBB730657B}"/>
              </a:ext>
            </a:extLst>
          </p:cNvPr>
          <p:cNvSpPr>
            <a:spLocks noGrp="1"/>
          </p:cNvSpPr>
          <p:nvPr>
            <p:ph type="body" sz="quarter" idx="20" hasCustomPrompt="1"/>
          </p:nvPr>
        </p:nvSpPr>
        <p:spPr>
          <a:xfrm>
            <a:off x="6650868" y="4205366"/>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43" name="Text Placeholder 42">
            <a:extLst>
              <a:ext uri="{FF2B5EF4-FFF2-40B4-BE49-F238E27FC236}">
                <a16:creationId xmlns:a16="http://schemas.microsoft.com/office/drawing/2014/main" id="{B61097B0-1496-834B-A96F-2EFA684E5A0A}"/>
              </a:ext>
            </a:extLst>
          </p:cNvPr>
          <p:cNvSpPr>
            <a:spLocks noGrp="1"/>
          </p:cNvSpPr>
          <p:nvPr>
            <p:ph type="body" sz="quarter" idx="21" hasCustomPrompt="1"/>
          </p:nvPr>
        </p:nvSpPr>
        <p:spPr>
          <a:xfrm>
            <a:off x="474013" y="1950104"/>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44" name="Text Placeholder 42">
            <a:extLst>
              <a:ext uri="{FF2B5EF4-FFF2-40B4-BE49-F238E27FC236}">
                <a16:creationId xmlns:a16="http://schemas.microsoft.com/office/drawing/2014/main" id="{60FDECDA-A514-BE43-A2DD-11330C1FFB6A}"/>
              </a:ext>
            </a:extLst>
          </p:cNvPr>
          <p:cNvSpPr>
            <a:spLocks noGrp="1"/>
          </p:cNvSpPr>
          <p:nvPr>
            <p:ph type="body" sz="quarter" idx="22" hasCustomPrompt="1"/>
          </p:nvPr>
        </p:nvSpPr>
        <p:spPr>
          <a:xfrm>
            <a:off x="474013" y="2705008"/>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45" name="Text Placeholder 42">
            <a:extLst>
              <a:ext uri="{FF2B5EF4-FFF2-40B4-BE49-F238E27FC236}">
                <a16:creationId xmlns:a16="http://schemas.microsoft.com/office/drawing/2014/main" id="{2743DE59-F6EB-5840-B912-33FC240683A5}"/>
              </a:ext>
            </a:extLst>
          </p:cNvPr>
          <p:cNvSpPr>
            <a:spLocks noGrp="1"/>
          </p:cNvSpPr>
          <p:nvPr>
            <p:ph type="body" sz="quarter" idx="23" hasCustomPrompt="1"/>
          </p:nvPr>
        </p:nvSpPr>
        <p:spPr>
          <a:xfrm>
            <a:off x="474013" y="3459912"/>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46" name="Text Placeholder 42">
            <a:extLst>
              <a:ext uri="{FF2B5EF4-FFF2-40B4-BE49-F238E27FC236}">
                <a16:creationId xmlns:a16="http://schemas.microsoft.com/office/drawing/2014/main" id="{E49D1885-1634-F84B-9507-2456FD877ECE}"/>
              </a:ext>
            </a:extLst>
          </p:cNvPr>
          <p:cNvSpPr>
            <a:spLocks noGrp="1"/>
          </p:cNvSpPr>
          <p:nvPr>
            <p:ph type="body" sz="quarter" idx="24" hasCustomPrompt="1"/>
          </p:nvPr>
        </p:nvSpPr>
        <p:spPr>
          <a:xfrm>
            <a:off x="5927921" y="1950104"/>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47" name="Text Placeholder 42">
            <a:extLst>
              <a:ext uri="{FF2B5EF4-FFF2-40B4-BE49-F238E27FC236}">
                <a16:creationId xmlns:a16="http://schemas.microsoft.com/office/drawing/2014/main" id="{326EF100-3CCA-B643-94CA-3B3529AED47A}"/>
              </a:ext>
            </a:extLst>
          </p:cNvPr>
          <p:cNvSpPr>
            <a:spLocks noGrp="1"/>
          </p:cNvSpPr>
          <p:nvPr>
            <p:ph type="body" sz="quarter" idx="25" hasCustomPrompt="1"/>
          </p:nvPr>
        </p:nvSpPr>
        <p:spPr>
          <a:xfrm>
            <a:off x="5927921" y="2705008"/>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48" name="Text Placeholder 42">
            <a:extLst>
              <a:ext uri="{FF2B5EF4-FFF2-40B4-BE49-F238E27FC236}">
                <a16:creationId xmlns:a16="http://schemas.microsoft.com/office/drawing/2014/main" id="{86CA1A53-A130-7949-971A-B462C5CACA23}"/>
              </a:ext>
            </a:extLst>
          </p:cNvPr>
          <p:cNvSpPr>
            <a:spLocks noGrp="1"/>
          </p:cNvSpPr>
          <p:nvPr>
            <p:ph type="body" sz="quarter" idx="26" hasCustomPrompt="1"/>
          </p:nvPr>
        </p:nvSpPr>
        <p:spPr>
          <a:xfrm>
            <a:off x="5927921" y="3459912"/>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49" name="Text Placeholder 42">
            <a:extLst>
              <a:ext uri="{FF2B5EF4-FFF2-40B4-BE49-F238E27FC236}">
                <a16:creationId xmlns:a16="http://schemas.microsoft.com/office/drawing/2014/main" id="{3251875B-7519-4349-8482-6472F06E47C8}"/>
              </a:ext>
            </a:extLst>
          </p:cNvPr>
          <p:cNvSpPr>
            <a:spLocks noGrp="1"/>
          </p:cNvSpPr>
          <p:nvPr>
            <p:ph type="body" sz="quarter" idx="27" hasCustomPrompt="1"/>
          </p:nvPr>
        </p:nvSpPr>
        <p:spPr>
          <a:xfrm>
            <a:off x="5927921" y="4214816"/>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50" name="Text Placeholder 42">
            <a:extLst>
              <a:ext uri="{FF2B5EF4-FFF2-40B4-BE49-F238E27FC236}">
                <a16:creationId xmlns:a16="http://schemas.microsoft.com/office/drawing/2014/main" id="{D8FFA77E-C165-3D41-8051-E3DD5A00860D}"/>
              </a:ext>
            </a:extLst>
          </p:cNvPr>
          <p:cNvSpPr>
            <a:spLocks noGrp="1"/>
          </p:cNvSpPr>
          <p:nvPr>
            <p:ph type="body" sz="quarter" idx="28" hasCustomPrompt="1"/>
          </p:nvPr>
        </p:nvSpPr>
        <p:spPr>
          <a:xfrm>
            <a:off x="474013" y="4214816"/>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Tree>
    <p:extLst>
      <p:ext uri="{BB962C8B-B14F-4D97-AF65-F5344CB8AC3E}">
        <p14:creationId xmlns:p14="http://schemas.microsoft.com/office/powerpoint/2010/main" val="3023082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A906-7F84-EE48-9115-FBE87318CC5E}"/>
              </a:ext>
            </a:extLst>
          </p:cNvPr>
          <p:cNvSpPr>
            <a:spLocks noGrp="1"/>
          </p:cNvSpPr>
          <p:nvPr>
            <p:ph type="title"/>
          </p:nvPr>
        </p:nvSpPr>
        <p:spPr>
          <a:xfrm>
            <a:off x="304800" y="266700"/>
            <a:ext cx="4213412" cy="10546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7A99420E-91F3-2F40-A5D1-CCAB3373EF41}"/>
              </a:ext>
            </a:extLst>
          </p:cNvPr>
          <p:cNvSpPr>
            <a:spLocks noGrp="1"/>
          </p:cNvSpPr>
          <p:nvPr>
            <p:ph idx="1"/>
          </p:nvPr>
        </p:nvSpPr>
        <p:spPr>
          <a:xfrm>
            <a:off x="304799" y="1485900"/>
            <a:ext cx="4213413" cy="459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2">
            <a:extLst>
              <a:ext uri="{FF2B5EF4-FFF2-40B4-BE49-F238E27FC236}">
                <a16:creationId xmlns:a16="http://schemas.microsoft.com/office/drawing/2014/main" id="{3C10A993-F824-7B44-BDC0-EE804DDB8A81}"/>
              </a:ext>
            </a:extLst>
          </p:cNvPr>
          <p:cNvSpPr>
            <a:spLocks noGrp="1"/>
          </p:cNvSpPr>
          <p:nvPr>
            <p:ph type="pic" sz="quarter" idx="11"/>
          </p:nvPr>
        </p:nvSpPr>
        <p:spPr>
          <a:xfrm>
            <a:off x="5219356" y="-10236"/>
            <a:ext cx="6981550" cy="6878047"/>
          </a:xfrm>
          <a:custGeom>
            <a:avLst/>
            <a:gdLst>
              <a:gd name="connsiteX0" fmla="*/ 0 w 10334066"/>
              <a:gd name="connsiteY0" fmla="*/ 6181438 h 12362875"/>
              <a:gd name="connsiteX1" fmla="*/ 5167033 w 10334066"/>
              <a:gd name="connsiteY1" fmla="*/ 0 h 12362875"/>
              <a:gd name="connsiteX2" fmla="*/ 10334066 w 10334066"/>
              <a:gd name="connsiteY2" fmla="*/ 6181438 h 12362875"/>
              <a:gd name="connsiteX3" fmla="*/ 5167033 w 10334066"/>
              <a:gd name="connsiteY3" fmla="*/ 12362876 h 12362875"/>
              <a:gd name="connsiteX4" fmla="*/ 0 w 10334066"/>
              <a:gd name="connsiteY4" fmla="*/ 6181438 h 12362875"/>
              <a:gd name="connsiteX0" fmla="*/ 505080 w 10839146"/>
              <a:gd name="connsiteY0" fmla="*/ 6204471 h 12385909"/>
              <a:gd name="connsiteX1" fmla="*/ 780416 w 10839146"/>
              <a:gd name="connsiteY1" fmla="*/ 4180149 h 12385909"/>
              <a:gd name="connsiteX2" fmla="*/ 5672113 w 10839146"/>
              <a:gd name="connsiteY2" fmla="*/ 23033 h 12385909"/>
              <a:gd name="connsiteX3" fmla="*/ 10839146 w 10839146"/>
              <a:gd name="connsiteY3" fmla="*/ 6204471 h 12385909"/>
              <a:gd name="connsiteX4" fmla="*/ 5672113 w 10839146"/>
              <a:gd name="connsiteY4" fmla="*/ 12385909 h 12385909"/>
              <a:gd name="connsiteX5" fmla="*/ 505080 w 10839146"/>
              <a:gd name="connsiteY5" fmla="*/ 6204471 h 12385909"/>
              <a:gd name="connsiteX0" fmla="*/ 505080 w 10839146"/>
              <a:gd name="connsiteY0" fmla="*/ 6204471 h 12669611"/>
              <a:gd name="connsiteX1" fmla="*/ 780416 w 10839146"/>
              <a:gd name="connsiteY1" fmla="*/ 4180149 h 12669611"/>
              <a:gd name="connsiteX2" fmla="*/ 5672113 w 10839146"/>
              <a:gd name="connsiteY2" fmla="*/ 23033 h 12669611"/>
              <a:gd name="connsiteX3" fmla="*/ 10839146 w 10839146"/>
              <a:gd name="connsiteY3" fmla="*/ 6204471 h 12669611"/>
              <a:gd name="connsiteX4" fmla="*/ 5672113 w 10839146"/>
              <a:gd name="connsiteY4" fmla="*/ 12385909 h 12669611"/>
              <a:gd name="connsiteX5" fmla="*/ 2474934 w 10839146"/>
              <a:gd name="connsiteY5" fmla="*/ 11079712 h 12669611"/>
              <a:gd name="connsiteX6" fmla="*/ 505080 w 10839146"/>
              <a:gd name="connsiteY6" fmla="*/ 6204471 h 12669611"/>
              <a:gd name="connsiteX0" fmla="*/ 322913 w 10656979"/>
              <a:gd name="connsiteY0" fmla="*/ 6204471 h 12669611"/>
              <a:gd name="connsiteX1" fmla="*/ 598249 w 10656979"/>
              <a:gd name="connsiteY1" fmla="*/ 4180149 h 12669611"/>
              <a:gd name="connsiteX2" fmla="*/ 5489946 w 10656979"/>
              <a:gd name="connsiteY2" fmla="*/ 23033 h 12669611"/>
              <a:gd name="connsiteX3" fmla="*/ 10656979 w 10656979"/>
              <a:gd name="connsiteY3" fmla="*/ 6204471 h 12669611"/>
              <a:gd name="connsiteX4" fmla="*/ 5489946 w 10656979"/>
              <a:gd name="connsiteY4" fmla="*/ 12385909 h 12669611"/>
              <a:gd name="connsiteX5" fmla="*/ 2292767 w 10656979"/>
              <a:gd name="connsiteY5" fmla="*/ 11079712 h 12669611"/>
              <a:gd name="connsiteX6" fmla="*/ 322913 w 10656979"/>
              <a:gd name="connsiteY6" fmla="*/ 6204471 h 12669611"/>
              <a:gd name="connsiteX0" fmla="*/ 20272 w 10354338"/>
              <a:gd name="connsiteY0" fmla="*/ 6204471 h 12669611"/>
              <a:gd name="connsiteX1" fmla="*/ 295608 w 10354338"/>
              <a:gd name="connsiteY1" fmla="*/ 4180149 h 12669611"/>
              <a:gd name="connsiteX2" fmla="*/ 5187305 w 10354338"/>
              <a:gd name="connsiteY2" fmla="*/ 23033 h 12669611"/>
              <a:gd name="connsiteX3" fmla="*/ 10354338 w 10354338"/>
              <a:gd name="connsiteY3" fmla="*/ 6204471 h 12669611"/>
              <a:gd name="connsiteX4" fmla="*/ 5187305 w 10354338"/>
              <a:gd name="connsiteY4" fmla="*/ 12385909 h 12669611"/>
              <a:gd name="connsiteX5" fmla="*/ 1990126 w 10354338"/>
              <a:gd name="connsiteY5" fmla="*/ 11079712 h 12669611"/>
              <a:gd name="connsiteX6" fmla="*/ 20272 w 10354338"/>
              <a:gd name="connsiteY6" fmla="*/ 6204471 h 12669611"/>
              <a:gd name="connsiteX0" fmla="*/ 20272 w 10354338"/>
              <a:gd name="connsiteY0" fmla="*/ 6200102 h 12665242"/>
              <a:gd name="connsiteX1" fmla="*/ 295608 w 10354338"/>
              <a:gd name="connsiteY1" fmla="*/ 4175780 h 12665242"/>
              <a:gd name="connsiteX2" fmla="*/ 5187305 w 10354338"/>
              <a:gd name="connsiteY2" fmla="*/ 18664 h 12665242"/>
              <a:gd name="connsiteX3" fmla="*/ 10354338 w 10354338"/>
              <a:gd name="connsiteY3" fmla="*/ 6200102 h 12665242"/>
              <a:gd name="connsiteX4" fmla="*/ 5187305 w 10354338"/>
              <a:gd name="connsiteY4" fmla="*/ 12381540 h 12665242"/>
              <a:gd name="connsiteX5" fmla="*/ 1990126 w 10354338"/>
              <a:gd name="connsiteY5" fmla="*/ 11075343 h 12665242"/>
              <a:gd name="connsiteX6" fmla="*/ 20272 w 10354338"/>
              <a:gd name="connsiteY6" fmla="*/ 6200102 h 12665242"/>
              <a:gd name="connsiteX0" fmla="*/ 91857 w 10425923"/>
              <a:gd name="connsiteY0" fmla="*/ 6199561 h 12664701"/>
              <a:gd name="connsiteX1" fmla="*/ 373587 w 10425923"/>
              <a:gd name="connsiteY1" fmla="*/ 4200816 h 12664701"/>
              <a:gd name="connsiteX2" fmla="*/ 5258890 w 10425923"/>
              <a:gd name="connsiteY2" fmla="*/ 18123 h 12664701"/>
              <a:gd name="connsiteX3" fmla="*/ 10425923 w 10425923"/>
              <a:gd name="connsiteY3" fmla="*/ 6199561 h 12664701"/>
              <a:gd name="connsiteX4" fmla="*/ 5258890 w 10425923"/>
              <a:gd name="connsiteY4" fmla="*/ 12380999 h 12664701"/>
              <a:gd name="connsiteX5" fmla="*/ 2061711 w 10425923"/>
              <a:gd name="connsiteY5" fmla="*/ 11074802 h 12664701"/>
              <a:gd name="connsiteX6" fmla="*/ 91857 w 10425923"/>
              <a:gd name="connsiteY6" fmla="*/ 6199561 h 12664701"/>
              <a:gd name="connsiteX0" fmla="*/ 91857 w 10425923"/>
              <a:gd name="connsiteY0" fmla="*/ 6196936 h 12662076"/>
              <a:gd name="connsiteX1" fmla="*/ 373587 w 10425923"/>
              <a:gd name="connsiteY1" fmla="*/ 4198191 h 12662076"/>
              <a:gd name="connsiteX2" fmla="*/ 5258890 w 10425923"/>
              <a:gd name="connsiteY2" fmla="*/ 15498 h 12662076"/>
              <a:gd name="connsiteX3" fmla="*/ 10425923 w 10425923"/>
              <a:gd name="connsiteY3" fmla="*/ 6196936 h 12662076"/>
              <a:gd name="connsiteX4" fmla="*/ 5258890 w 10425923"/>
              <a:gd name="connsiteY4" fmla="*/ 12378374 h 12662076"/>
              <a:gd name="connsiteX5" fmla="*/ 2061711 w 10425923"/>
              <a:gd name="connsiteY5" fmla="*/ 11072177 h 12662076"/>
              <a:gd name="connsiteX6" fmla="*/ 91857 w 10425923"/>
              <a:gd name="connsiteY6" fmla="*/ 6196936 h 12662076"/>
              <a:gd name="connsiteX0" fmla="*/ 91857 w 10425923"/>
              <a:gd name="connsiteY0" fmla="*/ 1998745 h 8463885"/>
              <a:gd name="connsiteX1" fmla="*/ 373587 w 10425923"/>
              <a:gd name="connsiteY1" fmla="*/ 0 h 8463885"/>
              <a:gd name="connsiteX2" fmla="*/ 7439382 w 10425923"/>
              <a:gd name="connsiteY2" fmla="*/ 785760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2153645 h 8618785"/>
              <a:gd name="connsiteX1" fmla="*/ 373587 w 10425923"/>
              <a:gd name="connsiteY1" fmla="*/ 154900 h 8618785"/>
              <a:gd name="connsiteX2" fmla="*/ 7081295 w 10425923"/>
              <a:gd name="connsiteY2" fmla="*/ 160542 h 8618785"/>
              <a:gd name="connsiteX3" fmla="*/ 10425923 w 10425923"/>
              <a:gd name="connsiteY3" fmla="*/ 2153645 h 8618785"/>
              <a:gd name="connsiteX4" fmla="*/ 5258890 w 10425923"/>
              <a:gd name="connsiteY4" fmla="*/ 8335083 h 8618785"/>
              <a:gd name="connsiteX5" fmla="*/ 2061711 w 10425923"/>
              <a:gd name="connsiteY5" fmla="*/ 7028886 h 8618785"/>
              <a:gd name="connsiteX6" fmla="*/ 91857 w 10425923"/>
              <a:gd name="connsiteY6" fmla="*/ 2153645 h 8618785"/>
              <a:gd name="connsiteX0" fmla="*/ 91857 w 10425923"/>
              <a:gd name="connsiteY0" fmla="*/ 2496913 h 8962053"/>
              <a:gd name="connsiteX1" fmla="*/ 373587 w 10425923"/>
              <a:gd name="connsiteY1" fmla="*/ 498168 h 8962053"/>
              <a:gd name="connsiteX2" fmla="*/ 7081295 w 10425923"/>
              <a:gd name="connsiteY2" fmla="*/ 503810 h 8962053"/>
              <a:gd name="connsiteX3" fmla="*/ 10425923 w 10425923"/>
              <a:gd name="connsiteY3" fmla="*/ 2496913 h 8962053"/>
              <a:gd name="connsiteX4" fmla="*/ 5258890 w 10425923"/>
              <a:gd name="connsiteY4" fmla="*/ 8678351 h 8962053"/>
              <a:gd name="connsiteX5" fmla="*/ 2061711 w 10425923"/>
              <a:gd name="connsiteY5" fmla="*/ 7372154 h 8962053"/>
              <a:gd name="connsiteX6" fmla="*/ 91857 w 10425923"/>
              <a:gd name="connsiteY6" fmla="*/ 2496913 h 8962053"/>
              <a:gd name="connsiteX0" fmla="*/ 91857 w 10425923"/>
              <a:gd name="connsiteY0" fmla="*/ 2496913 h 8962053"/>
              <a:gd name="connsiteX1" fmla="*/ 373587 w 10425923"/>
              <a:gd name="connsiteY1" fmla="*/ 498168 h 8962053"/>
              <a:gd name="connsiteX2" fmla="*/ 7081295 w 10425923"/>
              <a:gd name="connsiteY2" fmla="*/ 503810 h 8962053"/>
              <a:gd name="connsiteX3" fmla="*/ 10425923 w 10425923"/>
              <a:gd name="connsiteY3" fmla="*/ 2496913 h 8962053"/>
              <a:gd name="connsiteX4" fmla="*/ 5258890 w 10425923"/>
              <a:gd name="connsiteY4" fmla="*/ 8678351 h 8962053"/>
              <a:gd name="connsiteX5" fmla="*/ 2061711 w 10425923"/>
              <a:gd name="connsiteY5" fmla="*/ 7372154 h 8962053"/>
              <a:gd name="connsiteX6" fmla="*/ 91857 w 10425923"/>
              <a:gd name="connsiteY6" fmla="*/ 2496913 h 8962053"/>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7208800"/>
              <a:gd name="connsiteY0" fmla="*/ 1998745 h 8427181"/>
              <a:gd name="connsiteX1" fmla="*/ 373587 w 7208800"/>
              <a:gd name="connsiteY1" fmla="*/ 0 h 8427181"/>
              <a:gd name="connsiteX2" fmla="*/ 7081295 w 7208800"/>
              <a:gd name="connsiteY2" fmla="*/ 5642 h 8427181"/>
              <a:gd name="connsiteX3" fmla="*/ 7120016 w 7208800"/>
              <a:gd name="connsiteY3" fmla="*/ 6187080 h 8427181"/>
              <a:gd name="connsiteX4" fmla="*/ 5258890 w 7208800"/>
              <a:gd name="connsiteY4" fmla="*/ 8180183 h 8427181"/>
              <a:gd name="connsiteX5" fmla="*/ 2061711 w 7208800"/>
              <a:gd name="connsiteY5" fmla="*/ 6873986 h 8427181"/>
              <a:gd name="connsiteX6" fmla="*/ 91857 w 7208800"/>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199458"/>
              <a:gd name="connsiteX1" fmla="*/ 373587 w 7120016"/>
              <a:gd name="connsiteY1" fmla="*/ 0 h 8199458"/>
              <a:gd name="connsiteX2" fmla="*/ 7081295 w 7120016"/>
              <a:gd name="connsiteY2" fmla="*/ 5642 h 8199458"/>
              <a:gd name="connsiteX3" fmla="*/ 7120016 w 7120016"/>
              <a:gd name="connsiteY3" fmla="*/ 6187080 h 8199458"/>
              <a:gd name="connsiteX4" fmla="*/ 5258890 w 7120016"/>
              <a:gd name="connsiteY4" fmla="*/ 8180183 h 8199458"/>
              <a:gd name="connsiteX5" fmla="*/ 2061711 w 7120016"/>
              <a:gd name="connsiteY5" fmla="*/ 6873986 h 8199458"/>
              <a:gd name="connsiteX6" fmla="*/ 91857 w 7120016"/>
              <a:gd name="connsiteY6" fmla="*/ 1998745 h 8199458"/>
              <a:gd name="connsiteX0" fmla="*/ 91857 w 7120016"/>
              <a:gd name="connsiteY0" fmla="*/ 1998745 h 7265239"/>
              <a:gd name="connsiteX1" fmla="*/ 373587 w 7120016"/>
              <a:gd name="connsiteY1" fmla="*/ 0 h 7265239"/>
              <a:gd name="connsiteX2" fmla="*/ 7081295 w 7120016"/>
              <a:gd name="connsiteY2" fmla="*/ 5642 h 7265239"/>
              <a:gd name="connsiteX3" fmla="*/ 7120016 w 7120016"/>
              <a:gd name="connsiteY3" fmla="*/ 6187080 h 7265239"/>
              <a:gd name="connsiteX4" fmla="*/ 2061711 w 7120016"/>
              <a:gd name="connsiteY4" fmla="*/ 6873986 h 7265239"/>
              <a:gd name="connsiteX5" fmla="*/ 91857 w 7120016"/>
              <a:gd name="connsiteY5" fmla="*/ 1998745 h 7265239"/>
              <a:gd name="connsiteX0" fmla="*/ 91857 w 7120016"/>
              <a:gd name="connsiteY0" fmla="*/ 1998745 h 6905724"/>
              <a:gd name="connsiteX1" fmla="*/ 373587 w 7120016"/>
              <a:gd name="connsiteY1" fmla="*/ 0 h 6905724"/>
              <a:gd name="connsiteX2" fmla="*/ 7081295 w 7120016"/>
              <a:gd name="connsiteY2" fmla="*/ 5642 h 6905724"/>
              <a:gd name="connsiteX3" fmla="*/ 7120016 w 7120016"/>
              <a:gd name="connsiteY3" fmla="*/ 6187080 h 6905724"/>
              <a:gd name="connsiteX4" fmla="*/ 2061711 w 7120016"/>
              <a:gd name="connsiteY4" fmla="*/ 6873986 h 6905724"/>
              <a:gd name="connsiteX5" fmla="*/ 91857 w 7120016"/>
              <a:gd name="connsiteY5" fmla="*/ 1998745 h 6905724"/>
              <a:gd name="connsiteX0" fmla="*/ 91857 w 7120016"/>
              <a:gd name="connsiteY0" fmla="*/ 1998745 h 6962211"/>
              <a:gd name="connsiteX1" fmla="*/ 373587 w 7120016"/>
              <a:gd name="connsiteY1" fmla="*/ 0 h 6962211"/>
              <a:gd name="connsiteX2" fmla="*/ 7081295 w 7120016"/>
              <a:gd name="connsiteY2" fmla="*/ 5642 h 6962211"/>
              <a:gd name="connsiteX3" fmla="*/ 7120016 w 7120016"/>
              <a:gd name="connsiteY3" fmla="*/ 6187080 h 6962211"/>
              <a:gd name="connsiteX4" fmla="*/ 2061711 w 7120016"/>
              <a:gd name="connsiteY4" fmla="*/ 6873986 h 6962211"/>
              <a:gd name="connsiteX5" fmla="*/ 91857 w 7120016"/>
              <a:gd name="connsiteY5" fmla="*/ 1998745 h 6962211"/>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6873986"/>
              <a:gd name="connsiteX1" fmla="*/ 373587 w 7088044"/>
              <a:gd name="connsiteY1" fmla="*/ 0 h 6873986"/>
              <a:gd name="connsiteX2" fmla="*/ 7081295 w 7088044"/>
              <a:gd name="connsiteY2" fmla="*/ 5642 h 6873986"/>
              <a:gd name="connsiteX3" fmla="*/ 7088044 w 7088044"/>
              <a:gd name="connsiteY3" fmla="*/ 6871281 h 6873986"/>
              <a:gd name="connsiteX4" fmla="*/ 2061711 w 7088044"/>
              <a:gd name="connsiteY4" fmla="*/ 6873986 h 6873986"/>
              <a:gd name="connsiteX5" fmla="*/ 91857 w 7088044"/>
              <a:gd name="connsiteY5" fmla="*/ 1998745 h 6873986"/>
              <a:gd name="connsiteX0" fmla="*/ 91857 w 7088044"/>
              <a:gd name="connsiteY0" fmla="*/ 1998745 h 6887912"/>
              <a:gd name="connsiteX1" fmla="*/ 373587 w 7088044"/>
              <a:gd name="connsiteY1" fmla="*/ 0 h 6887912"/>
              <a:gd name="connsiteX2" fmla="*/ 7081295 w 7088044"/>
              <a:gd name="connsiteY2" fmla="*/ 5642 h 6887912"/>
              <a:gd name="connsiteX3" fmla="*/ 7088044 w 7088044"/>
              <a:gd name="connsiteY3" fmla="*/ 6871281 h 6887912"/>
              <a:gd name="connsiteX4" fmla="*/ 2061711 w 7088044"/>
              <a:gd name="connsiteY4" fmla="*/ 6873986 h 6887912"/>
              <a:gd name="connsiteX5" fmla="*/ 91857 w 7088044"/>
              <a:gd name="connsiteY5" fmla="*/ 1998745 h 6887912"/>
              <a:gd name="connsiteX0" fmla="*/ 92735 w 7088922"/>
              <a:gd name="connsiteY0" fmla="*/ 1998745 h 6899564"/>
              <a:gd name="connsiteX1" fmla="*/ 374465 w 7088922"/>
              <a:gd name="connsiteY1" fmla="*/ 0 h 6899564"/>
              <a:gd name="connsiteX2" fmla="*/ 7082173 w 7088922"/>
              <a:gd name="connsiteY2" fmla="*/ 5642 h 6899564"/>
              <a:gd name="connsiteX3" fmla="*/ 7088922 w 7088922"/>
              <a:gd name="connsiteY3" fmla="*/ 6871281 h 6899564"/>
              <a:gd name="connsiteX4" fmla="*/ 2075378 w 7088922"/>
              <a:gd name="connsiteY4" fmla="*/ 6899564 h 6899564"/>
              <a:gd name="connsiteX5" fmla="*/ 92735 w 7088922"/>
              <a:gd name="connsiteY5" fmla="*/ 1998745 h 6899564"/>
              <a:gd name="connsiteX0" fmla="*/ 92735 w 7120894"/>
              <a:gd name="connsiteY0" fmla="*/ 1998745 h 6918430"/>
              <a:gd name="connsiteX1" fmla="*/ 374465 w 7120894"/>
              <a:gd name="connsiteY1" fmla="*/ 0 h 6918430"/>
              <a:gd name="connsiteX2" fmla="*/ 7082173 w 7120894"/>
              <a:gd name="connsiteY2" fmla="*/ 5642 h 6918430"/>
              <a:gd name="connsiteX3" fmla="*/ 7120894 w 7120894"/>
              <a:gd name="connsiteY3" fmla="*/ 6903253 h 6918430"/>
              <a:gd name="connsiteX4" fmla="*/ 2075378 w 7120894"/>
              <a:gd name="connsiteY4" fmla="*/ 6899564 h 6918430"/>
              <a:gd name="connsiteX5" fmla="*/ 92735 w 7120894"/>
              <a:gd name="connsiteY5" fmla="*/ 1998745 h 6918430"/>
              <a:gd name="connsiteX0" fmla="*/ 92735 w 7120894"/>
              <a:gd name="connsiteY0" fmla="*/ 1998745 h 6918430"/>
              <a:gd name="connsiteX1" fmla="*/ 374465 w 7120894"/>
              <a:gd name="connsiteY1" fmla="*/ 0 h 6918430"/>
              <a:gd name="connsiteX2" fmla="*/ 7082173 w 7120894"/>
              <a:gd name="connsiteY2" fmla="*/ 5642 h 6918430"/>
              <a:gd name="connsiteX3" fmla="*/ 7120894 w 7120894"/>
              <a:gd name="connsiteY3" fmla="*/ 6903253 h 6918430"/>
              <a:gd name="connsiteX4" fmla="*/ 2075378 w 7120894"/>
              <a:gd name="connsiteY4" fmla="*/ 6899564 h 6918430"/>
              <a:gd name="connsiteX5" fmla="*/ 92735 w 7120894"/>
              <a:gd name="connsiteY5" fmla="*/ 1998745 h 6918430"/>
              <a:gd name="connsiteX0" fmla="*/ 32648 w 7060807"/>
              <a:gd name="connsiteY0" fmla="*/ 1998745 h 6918430"/>
              <a:gd name="connsiteX1" fmla="*/ 314378 w 7060807"/>
              <a:gd name="connsiteY1" fmla="*/ 0 h 6918430"/>
              <a:gd name="connsiteX2" fmla="*/ 7022086 w 7060807"/>
              <a:gd name="connsiteY2" fmla="*/ 5642 h 6918430"/>
              <a:gd name="connsiteX3" fmla="*/ 7060807 w 7060807"/>
              <a:gd name="connsiteY3" fmla="*/ 6903253 h 6918430"/>
              <a:gd name="connsiteX4" fmla="*/ 2015291 w 7060807"/>
              <a:gd name="connsiteY4" fmla="*/ 6899564 h 6918430"/>
              <a:gd name="connsiteX5" fmla="*/ 32648 w 7060807"/>
              <a:gd name="connsiteY5" fmla="*/ 1998745 h 6918430"/>
              <a:gd name="connsiteX0" fmla="*/ 30373 w 7058532"/>
              <a:gd name="connsiteY0" fmla="*/ 1998745 h 6918430"/>
              <a:gd name="connsiteX1" fmla="*/ 312103 w 7058532"/>
              <a:gd name="connsiteY1" fmla="*/ 0 h 6918430"/>
              <a:gd name="connsiteX2" fmla="*/ 7019811 w 7058532"/>
              <a:gd name="connsiteY2" fmla="*/ 5642 h 6918430"/>
              <a:gd name="connsiteX3" fmla="*/ 7058532 w 7058532"/>
              <a:gd name="connsiteY3" fmla="*/ 6903253 h 6918430"/>
              <a:gd name="connsiteX4" fmla="*/ 2013016 w 7058532"/>
              <a:gd name="connsiteY4" fmla="*/ 6899564 h 6918430"/>
              <a:gd name="connsiteX5" fmla="*/ 30373 w 7058532"/>
              <a:gd name="connsiteY5" fmla="*/ 1998745 h 6918430"/>
              <a:gd name="connsiteX0" fmla="*/ 33991 w 7062150"/>
              <a:gd name="connsiteY0" fmla="*/ 1998745 h 6918430"/>
              <a:gd name="connsiteX1" fmla="*/ 315721 w 7062150"/>
              <a:gd name="connsiteY1" fmla="*/ 0 h 6918430"/>
              <a:gd name="connsiteX2" fmla="*/ 7023429 w 7062150"/>
              <a:gd name="connsiteY2" fmla="*/ 5642 h 6918430"/>
              <a:gd name="connsiteX3" fmla="*/ 7062150 w 7062150"/>
              <a:gd name="connsiteY3" fmla="*/ 6903253 h 6918430"/>
              <a:gd name="connsiteX4" fmla="*/ 2016634 w 7062150"/>
              <a:gd name="connsiteY4" fmla="*/ 6899564 h 6918430"/>
              <a:gd name="connsiteX5" fmla="*/ 33991 w 7062150"/>
              <a:gd name="connsiteY5" fmla="*/ 1998745 h 6918430"/>
              <a:gd name="connsiteX0" fmla="*/ 38845 w 7067004"/>
              <a:gd name="connsiteY0" fmla="*/ 1998745 h 6918430"/>
              <a:gd name="connsiteX1" fmla="*/ 320575 w 7067004"/>
              <a:gd name="connsiteY1" fmla="*/ 0 h 6918430"/>
              <a:gd name="connsiteX2" fmla="*/ 7028283 w 7067004"/>
              <a:gd name="connsiteY2" fmla="*/ 5642 h 6918430"/>
              <a:gd name="connsiteX3" fmla="*/ 7067004 w 7067004"/>
              <a:gd name="connsiteY3" fmla="*/ 6903253 h 6918430"/>
              <a:gd name="connsiteX4" fmla="*/ 2021488 w 7067004"/>
              <a:gd name="connsiteY4" fmla="*/ 6899564 h 6918430"/>
              <a:gd name="connsiteX5" fmla="*/ 38845 w 7067004"/>
              <a:gd name="connsiteY5" fmla="*/ 1998745 h 6918430"/>
              <a:gd name="connsiteX0" fmla="*/ 28598 w 7056757"/>
              <a:gd name="connsiteY0" fmla="*/ 1998745 h 6918430"/>
              <a:gd name="connsiteX1" fmla="*/ 310328 w 7056757"/>
              <a:gd name="connsiteY1" fmla="*/ 0 h 6918430"/>
              <a:gd name="connsiteX2" fmla="*/ 7018036 w 7056757"/>
              <a:gd name="connsiteY2" fmla="*/ 5642 h 6918430"/>
              <a:gd name="connsiteX3" fmla="*/ 7056757 w 7056757"/>
              <a:gd name="connsiteY3" fmla="*/ 6903253 h 6918430"/>
              <a:gd name="connsiteX4" fmla="*/ 2011241 w 7056757"/>
              <a:gd name="connsiteY4" fmla="*/ 6899564 h 6918430"/>
              <a:gd name="connsiteX5" fmla="*/ 28598 w 7056757"/>
              <a:gd name="connsiteY5" fmla="*/ 1998745 h 6918430"/>
              <a:gd name="connsiteX0" fmla="*/ 28976 w 7050740"/>
              <a:gd name="connsiteY0" fmla="*/ 2376015 h 6918430"/>
              <a:gd name="connsiteX1" fmla="*/ 304311 w 7050740"/>
              <a:gd name="connsiteY1" fmla="*/ 0 h 6918430"/>
              <a:gd name="connsiteX2" fmla="*/ 7012019 w 7050740"/>
              <a:gd name="connsiteY2" fmla="*/ 5642 h 6918430"/>
              <a:gd name="connsiteX3" fmla="*/ 7050740 w 7050740"/>
              <a:gd name="connsiteY3" fmla="*/ 6903253 h 6918430"/>
              <a:gd name="connsiteX4" fmla="*/ 2005224 w 7050740"/>
              <a:gd name="connsiteY4" fmla="*/ 6899564 h 6918430"/>
              <a:gd name="connsiteX5" fmla="*/ 28976 w 7050740"/>
              <a:gd name="connsiteY5" fmla="*/ 2376015 h 6918430"/>
              <a:gd name="connsiteX0" fmla="*/ 48756 w 7070520"/>
              <a:gd name="connsiteY0" fmla="*/ 2376015 h 6918430"/>
              <a:gd name="connsiteX1" fmla="*/ 324091 w 7070520"/>
              <a:gd name="connsiteY1" fmla="*/ 0 h 6918430"/>
              <a:gd name="connsiteX2" fmla="*/ 7031799 w 7070520"/>
              <a:gd name="connsiteY2" fmla="*/ 5642 h 6918430"/>
              <a:gd name="connsiteX3" fmla="*/ 7070520 w 7070520"/>
              <a:gd name="connsiteY3" fmla="*/ 6903253 h 6918430"/>
              <a:gd name="connsiteX4" fmla="*/ 2025004 w 7070520"/>
              <a:gd name="connsiteY4" fmla="*/ 6899564 h 6918430"/>
              <a:gd name="connsiteX5" fmla="*/ 48756 w 7070520"/>
              <a:gd name="connsiteY5" fmla="*/ 2376015 h 6918430"/>
              <a:gd name="connsiteX0" fmla="*/ 31061 w 7052825"/>
              <a:gd name="connsiteY0" fmla="*/ 2376015 h 6918430"/>
              <a:gd name="connsiteX1" fmla="*/ 306396 w 7052825"/>
              <a:gd name="connsiteY1" fmla="*/ 0 h 6918430"/>
              <a:gd name="connsiteX2" fmla="*/ 701410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52825"/>
              <a:gd name="connsiteY0" fmla="*/ 2376015 h 6918430"/>
              <a:gd name="connsiteX1" fmla="*/ 306396 w 7052825"/>
              <a:gd name="connsiteY1" fmla="*/ 0 h 6918430"/>
              <a:gd name="connsiteX2" fmla="*/ 701410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52825"/>
              <a:gd name="connsiteY0" fmla="*/ 2376015 h 6918430"/>
              <a:gd name="connsiteX1" fmla="*/ 306396 w 7052825"/>
              <a:gd name="connsiteY1" fmla="*/ 0 h 6918430"/>
              <a:gd name="connsiteX2" fmla="*/ 704585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61695"/>
              <a:gd name="connsiteY0" fmla="*/ 2383073 h 6925488"/>
              <a:gd name="connsiteX1" fmla="*/ 306396 w 7061695"/>
              <a:gd name="connsiteY1" fmla="*/ 7058 h 6925488"/>
              <a:gd name="connsiteX2" fmla="*/ 7058554 w 7061695"/>
              <a:gd name="connsiteY2" fmla="*/ 0 h 6925488"/>
              <a:gd name="connsiteX3" fmla="*/ 7052825 w 7061695"/>
              <a:gd name="connsiteY3" fmla="*/ 6910311 h 6925488"/>
              <a:gd name="connsiteX4" fmla="*/ 2007309 w 7061695"/>
              <a:gd name="connsiteY4" fmla="*/ 6906622 h 6925488"/>
              <a:gd name="connsiteX5" fmla="*/ 31061 w 7061695"/>
              <a:gd name="connsiteY5" fmla="*/ 2383073 h 6925488"/>
              <a:gd name="connsiteX0" fmla="*/ 31061 w 7058554"/>
              <a:gd name="connsiteY0" fmla="*/ 2383073 h 6925488"/>
              <a:gd name="connsiteX1" fmla="*/ 306396 w 7058554"/>
              <a:gd name="connsiteY1" fmla="*/ 7058 h 6925488"/>
              <a:gd name="connsiteX2" fmla="*/ 7058554 w 7058554"/>
              <a:gd name="connsiteY2" fmla="*/ 0 h 6925488"/>
              <a:gd name="connsiteX3" fmla="*/ 7052825 w 7058554"/>
              <a:gd name="connsiteY3" fmla="*/ 6910311 h 6925488"/>
              <a:gd name="connsiteX4" fmla="*/ 2007309 w 7058554"/>
              <a:gd name="connsiteY4" fmla="*/ 6906622 h 6925488"/>
              <a:gd name="connsiteX5" fmla="*/ 31061 w 7058554"/>
              <a:gd name="connsiteY5" fmla="*/ 2383073 h 6925488"/>
              <a:gd name="connsiteX0" fmla="*/ 31061 w 7059643"/>
              <a:gd name="connsiteY0" fmla="*/ 2383073 h 6925488"/>
              <a:gd name="connsiteX1" fmla="*/ 306396 w 7059643"/>
              <a:gd name="connsiteY1" fmla="*/ 7058 h 6925488"/>
              <a:gd name="connsiteX2" fmla="*/ 7058554 w 7059643"/>
              <a:gd name="connsiteY2" fmla="*/ 0 h 6925488"/>
              <a:gd name="connsiteX3" fmla="*/ 7052825 w 7059643"/>
              <a:gd name="connsiteY3" fmla="*/ 6910311 h 6925488"/>
              <a:gd name="connsiteX4" fmla="*/ 2007309 w 7059643"/>
              <a:gd name="connsiteY4" fmla="*/ 6906622 h 6925488"/>
              <a:gd name="connsiteX5" fmla="*/ 31061 w 7059643"/>
              <a:gd name="connsiteY5" fmla="*/ 2383073 h 6925488"/>
              <a:gd name="connsiteX0" fmla="*/ 31061 w 7058709"/>
              <a:gd name="connsiteY0" fmla="*/ 2383073 h 6925488"/>
              <a:gd name="connsiteX1" fmla="*/ 306396 w 7058709"/>
              <a:gd name="connsiteY1" fmla="*/ 7058 h 6925488"/>
              <a:gd name="connsiteX2" fmla="*/ 7058554 w 7058709"/>
              <a:gd name="connsiteY2" fmla="*/ 0 h 6925488"/>
              <a:gd name="connsiteX3" fmla="*/ 7052825 w 7058709"/>
              <a:gd name="connsiteY3" fmla="*/ 6910311 h 6925488"/>
              <a:gd name="connsiteX4" fmla="*/ 2007309 w 7058709"/>
              <a:gd name="connsiteY4" fmla="*/ 6906622 h 6925488"/>
              <a:gd name="connsiteX5" fmla="*/ 31061 w 7058709"/>
              <a:gd name="connsiteY5" fmla="*/ 2383073 h 6925488"/>
              <a:gd name="connsiteX0" fmla="*/ 31061 w 7058645"/>
              <a:gd name="connsiteY0" fmla="*/ 2383073 h 6906622"/>
              <a:gd name="connsiteX1" fmla="*/ 306396 w 7058645"/>
              <a:gd name="connsiteY1" fmla="*/ 7058 h 6906622"/>
              <a:gd name="connsiteX2" fmla="*/ 7058554 w 7058645"/>
              <a:gd name="connsiteY2" fmla="*/ 0 h 6906622"/>
              <a:gd name="connsiteX3" fmla="*/ 6909950 w 7058645"/>
              <a:gd name="connsiteY3" fmla="*/ 6859511 h 6906622"/>
              <a:gd name="connsiteX4" fmla="*/ 2007309 w 7058645"/>
              <a:gd name="connsiteY4" fmla="*/ 6906622 h 6906622"/>
              <a:gd name="connsiteX5" fmla="*/ 31061 w 7058645"/>
              <a:gd name="connsiteY5" fmla="*/ 2383073 h 6906622"/>
              <a:gd name="connsiteX0" fmla="*/ 31061 w 7065525"/>
              <a:gd name="connsiteY0" fmla="*/ 2383073 h 6906622"/>
              <a:gd name="connsiteX1" fmla="*/ 306396 w 7065525"/>
              <a:gd name="connsiteY1" fmla="*/ 7058 h 6906622"/>
              <a:gd name="connsiteX2" fmla="*/ 7058554 w 7065525"/>
              <a:gd name="connsiteY2" fmla="*/ 0 h 6906622"/>
              <a:gd name="connsiteX3" fmla="*/ 7065525 w 7065525"/>
              <a:gd name="connsiteY3" fmla="*/ 6872211 h 6906622"/>
              <a:gd name="connsiteX4" fmla="*/ 2007309 w 7065525"/>
              <a:gd name="connsiteY4" fmla="*/ 6906622 h 6906622"/>
              <a:gd name="connsiteX5" fmla="*/ 31061 w 7065525"/>
              <a:gd name="connsiteY5" fmla="*/ 2383073 h 6906622"/>
              <a:gd name="connsiteX0" fmla="*/ 31061 w 7065525"/>
              <a:gd name="connsiteY0" fmla="*/ 2383073 h 6906622"/>
              <a:gd name="connsiteX1" fmla="*/ 306396 w 7065525"/>
              <a:gd name="connsiteY1" fmla="*/ 7058 h 6906622"/>
              <a:gd name="connsiteX2" fmla="*/ 7058554 w 7065525"/>
              <a:gd name="connsiteY2" fmla="*/ 0 h 6906622"/>
              <a:gd name="connsiteX3" fmla="*/ 7065525 w 7065525"/>
              <a:gd name="connsiteY3" fmla="*/ 6872211 h 6906622"/>
              <a:gd name="connsiteX4" fmla="*/ 2007309 w 7065525"/>
              <a:gd name="connsiteY4" fmla="*/ 6906622 h 6906622"/>
              <a:gd name="connsiteX5" fmla="*/ 31061 w 7065525"/>
              <a:gd name="connsiteY5" fmla="*/ 2383073 h 6906622"/>
              <a:gd name="connsiteX0" fmla="*/ 31061 w 7065525"/>
              <a:gd name="connsiteY0" fmla="*/ 2376015 h 6899564"/>
              <a:gd name="connsiteX1" fmla="*/ 306396 w 7065525"/>
              <a:gd name="connsiteY1" fmla="*/ 0 h 6899564"/>
              <a:gd name="connsiteX2" fmla="*/ 6810904 w 7065525"/>
              <a:gd name="connsiteY2" fmla="*/ 913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31061 w 7065972"/>
              <a:gd name="connsiteY0" fmla="*/ 2376015 h 6899564"/>
              <a:gd name="connsiteX1" fmla="*/ 306396 w 7065972"/>
              <a:gd name="connsiteY1" fmla="*/ 0 h 6899564"/>
              <a:gd name="connsiteX2" fmla="*/ 7061729 w 7065972"/>
              <a:gd name="connsiteY2" fmla="*/ 2467 h 6899564"/>
              <a:gd name="connsiteX3" fmla="*/ 7065525 w 7065972"/>
              <a:gd name="connsiteY3" fmla="*/ 6865153 h 6899564"/>
              <a:gd name="connsiteX4" fmla="*/ 2007309 w 7065972"/>
              <a:gd name="connsiteY4" fmla="*/ 6899564 h 6899564"/>
              <a:gd name="connsiteX5" fmla="*/ 31061 w 7065972"/>
              <a:gd name="connsiteY5" fmla="*/ 2376015 h 6899564"/>
              <a:gd name="connsiteX0" fmla="*/ 31061 w 7065525"/>
              <a:gd name="connsiteY0" fmla="*/ 2376015 h 6899564"/>
              <a:gd name="connsiteX1" fmla="*/ 306396 w 7065525"/>
              <a:gd name="connsiteY1" fmla="*/ 0 h 6899564"/>
              <a:gd name="connsiteX2" fmla="*/ 7061729 w 7065525"/>
              <a:gd name="connsiteY2" fmla="*/ 24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31061 w 7065525"/>
              <a:gd name="connsiteY0" fmla="*/ 2376015 h 6899564"/>
              <a:gd name="connsiteX1" fmla="*/ 306396 w 7065525"/>
              <a:gd name="connsiteY1" fmla="*/ 0 h 6899564"/>
              <a:gd name="connsiteX2" fmla="*/ 7061729 w 7065525"/>
              <a:gd name="connsiteY2" fmla="*/ 24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87590 w 7122054"/>
              <a:gd name="connsiteY0" fmla="*/ 2376015 h 6882603"/>
              <a:gd name="connsiteX1" fmla="*/ 362925 w 7122054"/>
              <a:gd name="connsiteY1" fmla="*/ 0 h 6882603"/>
              <a:gd name="connsiteX2" fmla="*/ 7118258 w 7122054"/>
              <a:gd name="connsiteY2" fmla="*/ 2467 h 6882603"/>
              <a:gd name="connsiteX3" fmla="*/ 7122054 w 7122054"/>
              <a:gd name="connsiteY3" fmla="*/ 6865153 h 6882603"/>
              <a:gd name="connsiteX4" fmla="*/ 2140038 w 7122054"/>
              <a:gd name="connsiteY4" fmla="*/ 6870989 h 6882603"/>
              <a:gd name="connsiteX5" fmla="*/ 87590 w 7122054"/>
              <a:gd name="connsiteY5" fmla="*/ 2376015 h 6882603"/>
              <a:gd name="connsiteX0" fmla="*/ 87590 w 7122054"/>
              <a:gd name="connsiteY0" fmla="*/ 2376015 h 6917502"/>
              <a:gd name="connsiteX1" fmla="*/ 362925 w 7122054"/>
              <a:gd name="connsiteY1" fmla="*/ 0 h 6917502"/>
              <a:gd name="connsiteX2" fmla="*/ 7118258 w 7122054"/>
              <a:gd name="connsiteY2" fmla="*/ 2467 h 6917502"/>
              <a:gd name="connsiteX3" fmla="*/ 7122054 w 7122054"/>
              <a:gd name="connsiteY3" fmla="*/ 6865153 h 6917502"/>
              <a:gd name="connsiteX4" fmla="*/ 2140038 w 7122054"/>
              <a:gd name="connsiteY4" fmla="*/ 6870989 h 6917502"/>
              <a:gd name="connsiteX5" fmla="*/ 87590 w 7122054"/>
              <a:gd name="connsiteY5" fmla="*/ 2376015 h 6917502"/>
              <a:gd name="connsiteX0" fmla="*/ 87590 w 7122054"/>
              <a:gd name="connsiteY0" fmla="*/ 2376015 h 6885965"/>
              <a:gd name="connsiteX1" fmla="*/ 362925 w 7122054"/>
              <a:gd name="connsiteY1" fmla="*/ 0 h 6885965"/>
              <a:gd name="connsiteX2" fmla="*/ 7118258 w 7122054"/>
              <a:gd name="connsiteY2" fmla="*/ 2467 h 6885965"/>
              <a:gd name="connsiteX3" fmla="*/ 7122054 w 7122054"/>
              <a:gd name="connsiteY3" fmla="*/ 6865153 h 6885965"/>
              <a:gd name="connsiteX4" fmla="*/ 2140038 w 7122054"/>
              <a:gd name="connsiteY4" fmla="*/ 6870989 h 6885965"/>
              <a:gd name="connsiteX5" fmla="*/ 87590 w 7122054"/>
              <a:gd name="connsiteY5" fmla="*/ 2376015 h 6885965"/>
              <a:gd name="connsiteX0" fmla="*/ 87590 w 7122054"/>
              <a:gd name="connsiteY0" fmla="*/ 2376015 h 6871260"/>
              <a:gd name="connsiteX1" fmla="*/ 362925 w 7122054"/>
              <a:gd name="connsiteY1" fmla="*/ 0 h 6871260"/>
              <a:gd name="connsiteX2" fmla="*/ 7118258 w 7122054"/>
              <a:gd name="connsiteY2" fmla="*/ 2467 h 6871260"/>
              <a:gd name="connsiteX3" fmla="*/ 7122054 w 7122054"/>
              <a:gd name="connsiteY3" fmla="*/ 6865153 h 6871260"/>
              <a:gd name="connsiteX4" fmla="*/ 2140038 w 7122054"/>
              <a:gd name="connsiteY4" fmla="*/ 6870989 h 6871260"/>
              <a:gd name="connsiteX5" fmla="*/ 87590 w 7122054"/>
              <a:gd name="connsiteY5" fmla="*/ 2376015 h 6871260"/>
              <a:gd name="connsiteX0" fmla="*/ 87590 w 7122054"/>
              <a:gd name="connsiteY0" fmla="*/ 2376015 h 6870989"/>
              <a:gd name="connsiteX1" fmla="*/ 362925 w 7122054"/>
              <a:gd name="connsiteY1" fmla="*/ 0 h 6870989"/>
              <a:gd name="connsiteX2" fmla="*/ 7118258 w 7122054"/>
              <a:gd name="connsiteY2" fmla="*/ 2467 h 6870989"/>
              <a:gd name="connsiteX3" fmla="*/ 7122054 w 7122054"/>
              <a:gd name="connsiteY3" fmla="*/ 6865153 h 6870989"/>
              <a:gd name="connsiteX4" fmla="*/ 2140038 w 7122054"/>
              <a:gd name="connsiteY4" fmla="*/ 6870989 h 6870989"/>
              <a:gd name="connsiteX5" fmla="*/ 87590 w 7122054"/>
              <a:gd name="connsiteY5" fmla="*/ 2376015 h 6870989"/>
              <a:gd name="connsiteX0" fmla="*/ 87590 w 7122054"/>
              <a:gd name="connsiteY0" fmla="*/ 2376015 h 6870989"/>
              <a:gd name="connsiteX1" fmla="*/ 362925 w 7122054"/>
              <a:gd name="connsiteY1" fmla="*/ 0 h 6870989"/>
              <a:gd name="connsiteX2" fmla="*/ 7105558 w 7122054"/>
              <a:gd name="connsiteY2" fmla="*/ 59617 h 6870989"/>
              <a:gd name="connsiteX3" fmla="*/ 7122054 w 7122054"/>
              <a:gd name="connsiteY3" fmla="*/ 6865153 h 6870989"/>
              <a:gd name="connsiteX4" fmla="*/ 2140038 w 7122054"/>
              <a:gd name="connsiteY4" fmla="*/ 6870989 h 6870989"/>
              <a:gd name="connsiteX5" fmla="*/ 87590 w 7122054"/>
              <a:gd name="connsiteY5" fmla="*/ 2376015 h 6870989"/>
              <a:gd name="connsiteX0" fmla="*/ 87590 w 7130959"/>
              <a:gd name="connsiteY0" fmla="*/ 2386248 h 6881222"/>
              <a:gd name="connsiteX1" fmla="*/ 362925 w 7130959"/>
              <a:gd name="connsiteY1" fmla="*/ 10233 h 6881222"/>
              <a:gd name="connsiteX2" fmla="*/ 7130958 w 7130959"/>
              <a:gd name="connsiteY2" fmla="*/ 0 h 6881222"/>
              <a:gd name="connsiteX3" fmla="*/ 7122054 w 7130959"/>
              <a:gd name="connsiteY3" fmla="*/ 6875386 h 6881222"/>
              <a:gd name="connsiteX4" fmla="*/ 2140038 w 7130959"/>
              <a:gd name="connsiteY4" fmla="*/ 6881222 h 6881222"/>
              <a:gd name="connsiteX5" fmla="*/ 87590 w 7130959"/>
              <a:gd name="connsiteY5" fmla="*/ 2386248 h 6881222"/>
              <a:gd name="connsiteX0" fmla="*/ 71963 w 7115332"/>
              <a:gd name="connsiteY0" fmla="*/ 2386248 h 6881222"/>
              <a:gd name="connsiteX1" fmla="*/ 442548 w 7115332"/>
              <a:gd name="connsiteY1" fmla="*/ 10233 h 6881222"/>
              <a:gd name="connsiteX2" fmla="*/ 7115331 w 7115332"/>
              <a:gd name="connsiteY2" fmla="*/ 0 h 6881222"/>
              <a:gd name="connsiteX3" fmla="*/ 7106427 w 7115332"/>
              <a:gd name="connsiteY3" fmla="*/ 6875386 h 6881222"/>
              <a:gd name="connsiteX4" fmla="*/ 2124411 w 7115332"/>
              <a:gd name="connsiteY4" fmla="*/ 6881222 h 6881222"/>
              <a:gd name="connsiteX5" fmla="*/ 71963 w 7115332"/>
              <a:gd name="connsiteY5" fmla="*/ 2386248 h 6881222"/>
              <a:gd name="connsiteX0" fmla="*/ 103273 w 6895817"/>
              <a:gd name="connsiteY0" fmla="*/ 2408473 h 6881222"/>
              <a:gd name="connsiteX1" fmla="*/ 223033 w 6895817"/>
              <a:gd name="connsiteY1" fmla="*/ 10233 h 6881222"/>
              <a:gd name="connsiteX2" fmla="*/ 6895816 w 6895817"/>
              <a:gd name="connsiteY2" fmla="*/ 0 h 6881222"/>
              <a:gd name="connsiteX3" fmla="*/ 6886912 w 6895817"/>
              <a:gd name="connsiteY3" fmla="*/ 6875386 h 6881222"/>
              <a:gd name="connsiteX4" fmla="*/ 1904896 w 6895817"/>
              <a:gd name="connsiteY4" fmla="*/ 6881222 h 6881222"/>
              <a:gd name="connsiteX5" fmla="*/ 103273 w 6895817"/>
              <a:gd name="connsiteY5" fmla="*/ 2408473 h 6881222"/>
              <a:gd name="connsiteX0" fmla="*/ 77964 w 7057833"/>
              <a:gd name="connsiteY0" fmla="*/ 2471973 h 6881222"/>
              <a:gd name="connsiteX1" fmla="*/ 385049 w 7057833"/>
              <a:gd name="connsiteY1" fmla="*/ 10233 h 6881222"/>
              <a:gd name="connsiteX2" fmla="*/ 7057832 w 7057833"/>
              <a:gd name="connsiteY2" fmla="*/ 0 h 6881222"/>
              <a:gd name="connsiteX3" fmla="*/ 7048928 w 7057833"/>
              <a:gd name="connsiteY3" fmla="*/ 6875386 h 6881222"/>
              <a:gd name="connsiteX4" fmla="*/ 2066912 w 7057833"/>
              <a:gd name="connsiteY4" fmla="*/ 6881222 h 6881222"/>
              <a:gd name="connsiteX5" fmla="*/ 77964 w 7057833"/>
              <a:gd name="connsiteY5" fmla="*/ 2471973 h 6881222"/>
              <a:gd name="connsiteX0" fmla="*/ 71532 w 7051401"/>
              <a:gd name="connsiteY0" fmla="*/ 2471973 h 6878047"/>
              <a:gd name="connsiteX1" fmla="*/ 378617 w 7051401"/>
              <a:gd name="connsiteY1" fmla="*/ 10233 h 6878047"/>
              <a:gd name="connsiteX2" fmla="*/ 7051400 w 7051401"/>
              <a:gd name="connsiteY2" fmla="*/ 0 h 6878047"/>
              <a:gd name="connsiteX3" fmla="*/ 7042496 w 7051401"/>
              <a:gd name="connsiteY3" fmla="*/ 6875386 h 6878047"/>
              <a:gd name="connsiteX4" fmla="*/ 1958880 w 7051401"/>
              <a:gd name="connsiteY4" fmla="*/ 6878047 h 6878047"/>
              <a:gd name="connsiteX5" fmla="*/ 71532 w 7051401"/>
              <a:gd name="connsiteY5" fmla="*/ 2471973 h 6878047"/>
              <a:gd name="connsiteX0" fmla="*/ 7935 w 6987804"/>
              <a:gd name="connsiteY0" fmla="*/ 2471973 h 6878047"/>
              <a:gd name="connsiteX1" fmla="*/ 315020 w 6987804"/>
              <a:gd name="connsiteY1" fmla="*/ 10233 h 6878047"/>
              <a:gd name="connsiteX2" fmla="*/ 6987803 w 6987804"/>
              <a:gd name="connsiteY2" fmla="*/ 0 h 6878047"/>
              <a:gd name="connsiteX3" fmla="*/ 6978899 w 6987804"/>
              <a:gd name="connsiteY3" fmla="*/ 6875386 h 6878047"/>
              <a:gd name="connsiteX4" fmla="*/ 1895283 w 6987804"/>
              <a:gd name="connsiteY4" fmla="*/ 6878047 h 6878047"/>
              <a:gd name="connsiteX5" fmla="*/ 7935 w 6987804"/>
              <a:gd name="connsiteY5" fmla="*/ 2471973 h 6878047"/>
              <a:gd name="connsiteX0" fmla="*/ 11292 w 6991161"/>
              <a:gd name="connsiteY0" fmla="*/ 2471973 h 6878047"/>
              <a:gd name="connsiteX1" fmla="*/ 318377 w 6991161"/>
              <a:gd name="connsiteY1" fmla="*/ 10233 h 6878047"/>
              <a:gd name="connsiteX2" fmla="*/ 6991160 w 6991161"/>
              <a:gd name="connsiteY2" fmla="*/ 0 h 6878047"/>
              <a:gd name="connsiteX3" fmla="*/ 6982256 w 6991161"/>
              <a:gd name="connsiteY3" fmla="*/ 6875386 h 6878047"/>
              <a:gd name="connsiteX4" fmla="*/ 1898640 w 6991161"/>
              <a:gd name="connsiteY4" fmla="*/ 6878047 h 6878047"/>
              <a:gd name="connsiteX5" fmla="*/ 11292 w 6991161"/>
              <a:gd name="connsiteY5" fmla="*/ 2471973 h 6878047"/>
              <a:gd name="connsiteX0" fmla="*/ 329349 w 6674218"/>
              <a:gd name="connsiteY0" fmla="*/ 3240323 h 6878047"/>
              <a:gd name="connsiteX1" fmla="*/ 1434 w 6674218"/>
              <a:gd name="connsiteY1" fmla="*/ 10233 h 6878047"/>
              <a:gd name="connsiteX2" fmla="*/ 6674217 w 6674218"/>
              <a:gd name="connsiteY2" fmla="*/ 0 h 6878047"/>
              <a:gd name="connsiteX3" fmla="*/ 6665313 w 6674218"/>
              <a:gd name="connsiteY3" fmla="*/ 6875386 h 6878047"/>
              <a:gd name="connsiteX4" fmla="*/ 1581697 w 6674218"/>
              <a:gd name="connsiteY4" fmla="*/ 6878047 h 6878047"/>
              <a:gd name="connsiteX5" fmla="*/ 329349 w 6674218"/>
              <a:gd name="connsiteY5" fmla="*/ 3240323 h 6878047"/>
              <a:gd name="connsiteX0" fmla="*/ 14336 w 6905305"/>
              <a:gd name="connsiteY0" fmla="*/ 3227623 h 6878047"/>
              <a:gd name="connsiteX1" fmla="*/ 232521 w 6905305"/>
              <a:gd name="connsiteY1" fmla="*/ 10233 h 6878047"/>
              <a:gd name="connsiteX2" fmla="*/ 6905304 w 6905305"/>
              <a:gd name="connsiteY2" fmla="*/ 0 h 6878047"/>
              <a:gd name="connsiteX3" fmla="*/ 6896400 w 6905305"/>
              <a:gd name="connsiteY3" fmla="*/ 6875386 h 6878047"/>
              <a:gd name="connsiteX4" fmla="*/ 1812784 w 6905305"/>
              <a:gd name="connsiteY4" fmla="*/ 6878047 h 6878047"/>
              <a:gd name="connsiteX5" fmla="*/ 14336 w 6905305"/>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76290 w 6967259"/>
              <a:gd name="connsiteY0" fmla="*/ 3227623 h 6878047"/>
              <a:gd name="connsiteX1" fmla="*/ 294475 w 6967259"/>
              <a:gd name="connsiteY1" fmla="*/ 10233 h 6878047"/>
              <a:gd name="connsiteX2" fmla="*/ 6967258 w 6967259"/>
              <a:gd name="connsiteY2" fmla="*/ 0 h 6878047"/>
              <a:gd name="connsiteX3" fmla="*/ 6958354 w 6967259"/>
              <a:gd name="connsiteY3" fmla="*/ 6875386 h 6878047"/>
              <a:gd name="connsiteX4" fmla="*/ 1874738 w 6967259"/>
              <a:gd name="connsiteY4" fmla="*/ 6878047 h 6878047"/>
              <a:gd name="connsiteX5" fmla="*/ 76290 w 6967259"/>
              <a:gd name="connsiteY5" fmla="*/ 3227623 h 6878047"/>
              <a:gd name="connsiteX0" fmla="*/ 74029 w 6984048"/>
              <a:gd name="connsiteY0" fmla="*/ 3113323 h 6878047"/>
              <a:gd name="connsiteX1" fmla="*/ 311264 w 6984048"/>
              <a:gd name="connsiteY1" fmla="*/ 10233 h 6878047"/>
              <a:gd name="connsiteX2" fmla="*/ 6984047 w 6984048"/>
              <a:gd name="connsiteY2" fmla="*/ 0 h 6878047"/>
              <a:gd name="connsiteX3" fmla="*/ 6975143 w 6984048"/>
              <a:gd name="connsiteY3" fmla="*/ 6875386 h 6878047"/>
              <a:gd name="connsiteX4" fmla="*/ 1891527 w 6984048"/>
              <a:gd name="connsiteY4" fmla="*/ 6878047 h 6878047"/>
              <a:gd name="connsiteX5" fmla="*/ 74029 w 6984048"/>
              <a:gd name="connsiteY5" fmla="*/ 3113323 h 6878047"/>
              <a:gd name="connsiteX0" fmla="*/ 74029 w 6984048"/>
              <a:gd name="connsiteY0" fmla="*/ 3113323 h 6878047"/>
              <a:gd name="connsiteX1" fmla="*/ 311264 w 6984048"/>
              <a:gd name="connsiteY1" fmla="*/ 10233 h 6878047"/>
              <a:gd name="connsiteX2" fmla="*/ 6984047 w 6984048"/>
              <a:gd name="connsiteY2" fmla="*/ 0 h 6878047"/>
              <a:gd name="connsiteX3" fmla="*/ 6975143 w 6984048"/>
              <a:gd name="connsiteY3" fmla="*/ 6875386 h 6878047"/>
              <a:gd name="connsiteX4" fmla="*/ 1891527 w 6984048"/>
              <a:gd name="connsiteY4" fmla="*/ 6878047 h 6878047"/>
              <a:gd name="connsiteX5" fmla="*/ 74029 w 6984048"/>
              <a:gd name="connsiteY5" fmla="*/ 3113323 h 6878047"/>
              <a:gd name="connsiteX0" fmla="*/ 71531 w 6981550"/>
              <a:gd name="connsiteY0" fmla="*/ 3113323 h 6878047"/>
              <a:gd name="connsiteX1" fmla="*/ 308766 w 6981550"/>
              <a:gd name="connsiteY1" fmla="*/ 10233 h 6878047"/>
              <a:gd name="connsiteX2" fmla="*/ 6981549 w 6981550"/>
              <a:gd name="connsiteY2" fmla="*/ 0 h 6878047"/>
              <a:gd name="connsiteX3" fmla="*/ 6972645 w 6981550"/>
              <a:gd name="connsiteY3" fmla="*/ 6875386 h 6878047"/>
              <a:gd name="connsiteX4" fmla="*/ 1889029 w 6981550"/>
              <a:gd name="connsiteY4" fmla="*/ 6878047 h 6878047"/>
              <a:gd name="connsiteX5" fmla="*/ 71531 w 6981550"/>
              <a:gd name="connsiteY5" fmla="*/ 3113323 h 687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550" h="6878047">
                <a:moveTo>
                  <a:pt x="71531" y="3113323"/>
                </a:moveTo>
                <a:cubicBezTo>
                  <a:pt x="-172796" y="1581337"/>
                  <a:pt x="285261" y="42944"/>
                  <a:pt x="308766" y="10233"/>
                </a:cubicBezTo>
                <a:lnTo>
                  <a:pt x="6981549" y="0"/>
                </a:lnTo>
                <a:cubicBezTo>
                  <a:pt x="6981692" y="1755502"/>
                  <a:pt x="6972377" y="4919296"/>
                  <a:pt x="6972645" y="6875386"/>
                </a:cubicBezTo>
                <a:lnTo>
                  <a:pt x="1889029" y="6878047"/>
                </a:lnTo>
                <a:cubicBezTo>
                  <a:pt x="786187" y="5735713"/>
                  <a:pt x="315858" y="4645309"/>
                  <a:pt x="71531" y="3113323"/>
                </a:cubicBezTo>
                <a:close/>
              </a:path>
            </a:pathLst>
          </a:custGeom>
          <a:noFill/>
          <a:ln>
            <a:noFill/>
          </a:ln>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36902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A906-7F84-EE48-9115-FBE87318CC5E}"/>
              </a:ext>
            </a:extLst>
          </p:cNvPr>
          <p:cNvSpPr>
            <a:spLocks noGrp="1"/>
          </p:cNvSpPr>
          <p:nvPr>
            <p:ph type="title" hasCustomPrompt="1"/>
          </p:nvPr>
        </p:nvSpPr>
        <p:spPr>
          <a:xfrm>
            <a:off x="304800" y="266700"/>
            <a:ext cx="4213412" cy="1054660"/>
          </a:xfrm>
        </p:spPr>
        <p:txBody>
          <a:bodyPr/>
          <a:lstStyle/>
          <a:p>
            <a:r>
              <a:rPr lang="en-US"/>
              <a:t>Agenda</a:t>
            </a:r>
          </a:p>
        </p:txBody>
      </p:sp>
      <p:sp>
        <p:nvSpPr>
          <p:cNvPr id="5" name="Picture Placeholder 12">
            <a:extLst>
              <a:ext uri="{FF2B5EF4-FFF2-40B4-BE49-F238E27FC236}">
                <a16:creationId xmlns:a16="http://schemas.microsoft.com/office/drawing/2014/main" id="{3C10A993-F824-7B44-BDC0-EE804DDB8A81}"/>
              </a:ext>
            </a:extLst>
          </p:cNvPr>
          <p:cNvSpPr>
            <a:spLocks noGrp="1"/>
          </p:cNvSpPr>
          <p:nvPr>
            <p:ph type="pic" sz="quarter" idx="11"/>
          </p:nvPr>
        </p:nvSpPr>
        <p:spPr>
          <a:xfrm>
            <a:off x="5219356" y="-10236"/>
            <a:ext cx="6981550" cy="6878047"/>
          </a:xfrm>
          <a:custGeom>
            <a:avLst/>
            <a:gdLst>
              <a:gd name="connsiteX0" fmla="*/ 0 w 10334066"/>
              <a:gd name="connsiteY0" fmla="*/ 6181438 h 12362875"/>
              <a:gd name="connsiteX1" fmla="*/ 5167033 w 10334066"/>
              <a:gd name="connsiteY1" fmla="*/ 0 h 12362875"/>
              <a:gd name="connsiteX2" fmla="*/ 10334066 w 10334066"/>
              <a:gd name="connsiteY2" fmla="*/ 6181438 h 12362875"/>
              <a:gd name="connsiteX3" fmla="*/ 5167033 w 10334066"/>
              <a:gd name="connsiteY3" fmla="*/ 12362876 h 12362875"/>
              <a:gd name="connsiteX4" fmla="*/ 0 w 10334066"/>
              <a:gd name="connsiteY4" fmla="*/ 6181438 h 12362875"/>
              <a:gd name="connsiteX0" fmla="*/ 505080 w 10839146"/>
              <a:gd name="connsiteY0" fmla="*/ 6204471 h 12385909"/>
              <a:gd name="connsiteX1" fmla="*/ 780416 w 10839146"/>
              <a:gd name="connsiteY1" fmla="*/ 4180149 h 12385909"/>
              <a:gd name="connsiteX2" fmla="*/ 5672113 w 10839146"/>
              <a:gd name="connsiteY2" fmla="*/ 23033 h 12385909"/>
              <a:gd name="connsiteX3" fmla="*/ 10839146 w 10839146"/>
              <a:gd name="connsiteY3" fmla="*/ 6204471 h 12385909"/>
              <a:gd name="connsiteX4" fmla="*/ 5672113 w 10839146"/>
              <a:gd name="connsiteY4" fmla="*/ 12385909 h 12385909"/>
              <a:gd name="connsiteX5" fmla="*/ 505080 w 10839146"/>
              <a:gd name="connsiteY5" fmla="*/ 6204471 h 12385909"/>
              <a:gd name="connsiteX0" fmla="*/ 505080 w 10839146"/>
              <a:gd name="connsiteY0" fmla="*/ 6204471 h 12669611"/>
              <a:gd name="connsiteX1" fmla="*/ 780416 w 10839146"/>
              <a:gd name="connsiteY1" fmla="*/ 4180149 h 12669611"/>
              <a:gd name="connsiteX2" fmla="*/ 5672113 w 10839146"/>
              <a:gd name="connsiteY2" fmla="*/ 23033 h 12669611"/>
              <a:gd name="connsiteX3" fmla="*/ 10839146 w 10839146"/>
              <a:gd name="connsiteY3" fmla="*/ 6204471 h 12669611"/>
              <a:gd name="connsiteX4" fmla="*/ 5672113 w 10839146"/>
              <a:gd name="connsiteY4" fmla="*/ 12385909 h 12669611"/>
              <a:gd name="connsiteX5" fmla="*/ 2474934 w 10839146"/>
              <a:gd name="connsiteY5" fmla="*/ 11079712 h 12669611"/>
              <a:gd name="connsiteX6" fmla="*/ 505080 w 10839146"/>
              <a:gd name="connsiteY6" fmla="*/ 6204471 h 12669611"/>
              <a:gd name="connsiteX0" fmla="*/ 322913 w 10656979"/>
              <a:gd name="connsiteY0" fmla="*/ 6204471 h 12669611"/>
              <a:gd name="connsiteX1" fmla="*/ 598249 w 10656979"/>
              <a:gd name="connsiteY1" fmla="*/ 4180149 h 12669611"/>
              <a:gd name="connsiteX2" fmla="*/ 5489946 w 10656979"/>
              <a:gd name="connsiteY2" fmla="*/ 23033 h 12669611"/>
              <a:gd name="connsiteX3" fmla="*/ 10656979 w 10656979"/>
              <a:gd name="connsiteY3" fmla="*/ 6204471 h 12669611"/>
              <a:gd name="connsiteX4" fmla="*/ 5489946 w 10656979"/>
              <a:gd name="connsiteY4" fmla="*/ 12385909 h 12669611"/>
              <a:gd name="connsiteX5" fmla="*/ 2292767 w 10656979"/>
              <a:gd name="connsiteY5" fmla="*/ 11079712 h 12669611"/>
              <a:gd name="connsiteX6" fmla="*/ 322913 w 10656979"/>
              <a:gd name="connsiteY6" fmla="*/ 6204471 h 12669611"/>
              <a:gd name="connsiteX0" fmla="*/ 20272 w 10354338"/>
              <a:gd name="connsiteY0" fmla="*/ 6204471 h 12669611"/>
              <a:gd name="connsiteX1" fmla="*/ 295608 w 10354338"/>
              <a:gd name="connsiteY1" fmla="*/ 4180149 h 12669611"/>
              <a:gd name="connsiteX2" fmla="*/ 5187305 w 10354338"/>
              <a:gd name="connsiteY2" fmla="*/ 23033 h 12669611"/>
              <a:gd name="connsiteX3" fmla="*/ 10354338 w 10354338"/>
              <a:gd name="connsiteY3" fmla="*/ 6204471 h 12669611"/>
              <a:gd name="connsiteX4" fmla="*/ 5187305 w 10354338"/>
              <a:gd name="connsiteY4" fmla="*/ 12385909 h 12669611"/>
              <a:gd name="connsiteX5" fmla="*/ 1990126 w 10354338"/>
              <a:gd name="connsiteY5" fmla="*/ 11079712 h 12669611"/>
              <a:gd name="connsiteX6" fmla="*/ 20272 w 10354338"/>
              <a:gd name="connsiteY6" fmla="*/ 6204471 h 12669611"/>
              <a:gd name="connsiteX0" fmla="*/ 20272 w 10354338"/>
              <a:gd name="connsiteY0" fmla="*/ 6200102 h 12665242"/>
              <a:gd name="connsiteX1" fmla="*/ 295608 w 10354338"/>
              <a:gd name="connsiteY1" fmla="*/ 4175780 h 12665242"/>
              <a:gd name="connsiteX2" fmla="*/ 5187305 w 10354338"/>
              <a:gd name="connsiteY2" fmla="*/ 18664 h 12665242"/>
              <a:gd name="connsiteX3" fmla="*/ 10354338 w 10354338"/>
              <a:gd name="connsiteY3" fmla="*/ 6200102 h 12665242"/>
              <a:gd name="connsiteX4" fmla="*/ 5187305 w 10354338"/>
              <a:gd name="connsiteY4" fmla="*/ 12381540 h 12665242"/>
              <a:gd name="connsiteX5" fmla="*/ 1990126 w 10354338"/>
              <a:gd name="connsiteY5" fmla="*/ 11075343 h 12665242"/>
              <a:gd name="connsiteX6" fmla="*/ 20272 w 10354338"/>
              <a:gd name="connsiteY6" fmla="*/ 6200102 h 12665242"/>
              <a:gd name="connsiteX0" fmla="*/ 91857 w 10425923"/>
              <a:gd name="connsiteY0" fmla="*/ 6199561 h 12664701"/>
              <a:gd name="connsiteX1" fmla="*/ 373587 w 10425923"/>
              <a:gd name="connsiteY1" fmla="*/ 4200816 h 12664701"/>
              <a:gd name="connsiteX2" fmla="*/ 5258890 w 10425923"/>
              <a:gd name="connsiteY2" fmla="*/ 18123 h 12664701"/>
              <a:gd name="connsiteX3" fmla="*/ 10425923 w 10425923"/>
              <a:gd name="connsiteY3" fmla="*/ 6199561 h 12664701"/>
              <a:gd name="connsiteX4" fmla="*/ 5258890 w 10425923"/>
              <a:gd name="connsiteY4" fmla="*/ 12380999 h 12664701"/>
              <a:gd name="connsiteX5" fmla="*/ 2061711 w 10425923"/>
              <a:gd name="connsiteY5" fmla="*/ 11074802 h 12664701"/>
              <a:gd name="connsiteX6" fmla="*/ 91857 w 10425923"/>
              <a:gd name="connsiteY6" fmla="*/ 6199561 h 12664701"/>
              <a:gd name="connsiteX0" fmla="*/ 91857 w 10425923"/>
              <a:gd name="connsiteY0" fmla="*/ 6196936 h 12662076"/>
              <a:gd name="connsiteX1" fmla="*/ 373587 w 10425923"/>
              <a:gd name="connsiteY1" fmla="*/ 4198191 h 12662076"/>
              <a:gd name="connsiteX2" fmla="*/ 5258890 w 10425923"/>
              <a:gd name="connsiteY2" fmla="*/ 15498 h 12662076"/>
              <a:gd name="connsiteX3" fmla="*/ 10425923 w 10425923"/>
              <a:gd name="connsiteY3" fmla="*/ 6196936 h 12662076"/>
              <a:gd name="connsiteX4" fmla="*/ 5258890 w 10425923"/>
              <a:gd name="connsiteY4" fmla="*/ 12378374 h 12662076"/>
              <a:gd name="connsiteX5" fmla="*/ 2061711 w 10425923"/>
              <a:gd name="connsiteY5" fmla="*/ 11072177 h 12662076"/>
              <a:gd name="connsiteX6" fmla="*/ 91857 w 10425923"/>
              <a:gd name="connsiteY6" fmla="*/ 6196936 h 12662076"/>
              <a:gd name="connsiteX0" fmla="*/ 91857 w 10425923"/>
              <a:gd name="connsiteY0" fmla="*/ 1998745 h 8463885"/>
              <a:gd name="connsiteX1" fmla="*/ 373587 w 10425923"/>
              <a:gd name="connsiteY1" fmla="*/ 0 h 8463885"/>
              <a:gd name="connsiteX2" fmla="*/ 7439382 w 10425923"/>
              <a:gd name="connsiteY2" fmla="*/ 785760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2153645 h 8618785"/>
              <a:gd name="connsiteX1" fmla="*/ 373587 w 10425923"/>
              <a:gd name="connsiteY1" fmla="*/ 154900 h 8618785"/>
              <a:gd name="connsiteX2" fmla="*/ 7081295 w 10425923"/>
              <a:gd name="connsiteY2" fmla="*/ 160542 h 8618785"/>
              <a:gd name="connsiteX3" fmla="*/ 10425923 w 10425923"/>
              <a:gd name="connsiteY3" fmla="*/ 2153645 h 8618785"/>
              <a:gd name="connsiteX4" fmla="*/ 5258890 w 10425923"/>
              <a:gd name="connsiteY4" fmla="*/ 8335083 h 8618785"/>
              <a:gd name="connsiteX5" fmla="*/ 2061711 w 10425923"/>
              <a:gd name="connsiteY5" fmla="*/ 7028886 h 8618785"/>
              <a:gd name="connsiteX6" fmla="*/ 91857 w 10425923"/>
              <a:gd name="connsiteY6" fmla="*/ 2153645 h 8618785"/>
              <a:gd name="connsiteX0" fmla="*/ 91857 w 10425923"/>
              <a:gd name="connsiteY0" fmla="*/ 2496913 h 8962053"/>
              <a:gd name="connsiteX1" fmla="*/ 373587 w 10425923"/>
              <a:gd name="connsiteY1" fmla="*/ 498168 h 8962053"/>
              <a:gd name="connsiteX2" fmla="*/ 7081295 w 10425923"/>
              <a:gd name="connsiteY2" fmla="*/ 503810 h 8962053"/>
              <a:gd name="connsiteX3" fmla="*/ 10425923 w 10425923"/>
              <a:gd name="connsiteY3" fmla="*/ 2496913 h 8962053"/>
              <a:gd name="connsiteX4" fmla="*/ 5258890 w 10425923"/>
              <a:gd name="connsiteY4" fmla="*/ 8678351 h 8962053"/>
              <a:gd name="connsiteX5" fmla="*/ 2061711 w 10425923"/>
              <a:gd name="connsiteY5" fmla="*/ 7372154 h 8962053"/>
              <a:gd name="connsiteX6" fmla="*/ 91857 w 10425923"/>
              <a:gd name="connsiteY6" fmla="*/ 2496913 h 8962053"/>
              <a:gd name="connsiteX0" fmla="*/ 91857 w 10425923"/>
              <a:gd name="connsiteY0" fmla="*/ 2496913 h 8962053"/>
              <a:gd name="connsiteX1" fmla="*/ 373587 w 10425923"/>
              <a:gd name="connsiteY1" fmla="*/ 498168 h 8962053"/>
              <a:gd name="connsiteX2" fmla="*/ 7081295 w 10425923"/>
              <a:gd name="connsiteY2" fmla="*/ 503810 h 8962053"/>
              <a:gd name="connsiteX3" fmla="*/ 10425923 w 10425923"/>
              <a:gd name="connsiteY3" fmla="*/ 2496913 h 8962053"/>
              <a:gd name="connsiteX4" fmla="*/ 5258890 w 10425923"/>
              <a:gd name="connsiteY4" fmla="*/ 8678351 h 8962053"/>
              <a:gd name="connsiteX5" fmla="*/ 2061711 w 10425923"/>
              <a:gd name="connsiteY5" fmla="*/ 7372154 h 8962053"/>
              <a:gd name="connsiteX6" fmla="*/ 91857 w 10425923"/>
              <a:gd name="connsiteY6" fmla="*/ 2496913 h 8962053"/>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7208800"/>
              <a:gd name="connsiteY0" fmla="*/ 1998745 h 8427181"/>
              <a:gd name="connsiteX1" fmla="*/ 373587 w 7208800"/>
              <a:gd name="connsiteY1" fmla="*/ 0 h 8427181"/>
              <a:gd name="connsiteX2" fmla="*/ 7081295 w 7208800"/>
              <a:gd name="connsiteY2" fmla="*/ 5642 h 8427181"/>
              <a:gd name="connsiteX3" fmla="*/ 7120016 w 7208800"/>
              <a:gd name="connsiteY3" fmla="*/ 6187080 h 8427181"/>
              <a:gd name="connsiteX4" fmla="*/ 5258890 w 7208800"/>
              <a:gd name="connsiteY4" fmla="*/ 8180183 h 8427181"/>
              <a:gd name="connsiteX5" fmla="*/ 2061711 w 7208800"/>
              <a:gd name="connsiteY5" fmla="*/ 6873986 h 8427181"/>
              <a:gd name="connsiteX6" fmla="*/ 91857 w 7208800"/>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199458"/>
              <a:gd name="connsiteX1" fmla="*/ 373587 w 7120016"/>
              <a:gd name="connsiteY1" fmla="*/ 0 h 8199458"/>
              <a:gd name="connsiteX2" fmla="*/ 7081295 w 7120016"/>
              <a:gd name="connsiteY2" fmla="*/ 5642 h 8199458"/>
              <a:gd name="connsiteX3" fmla="*/ 7120016 w 7120016"/>
              <a:gd name="connsiteY3" fmla="*/ 6187080 h 8199458"/>
              <a:gd name="connsiteX4" fmla="*/ 5258890 w 7120016"/>
              <a:gd name="connsiteY4" fmla="*/ 8180183 h 8199458"/>
              <a:gd name="connsiteX5" fmla="*/ 2061711 w 7120016"/>
              <a:gd name="connsiteY5" fmla="*/ 6873986 h 8199458"/>
              <a:gd name="connsiteX6" fmla="*/ 91857 w 7120016"/>
              <a:gd name="connsiteY6" fmla="*/ 1998745 h 8199458"/>
              <a:gd name="connsiteX0" fmla="*/ 91857 w 7120016"/>
              <a:gd name="connsiteY0" fmla="*/ 1998745 h 7265239"/>
              <a:gd name="connsiteX1" fmla="*/ 373587 w 7120016"/>
              <a:gd name="connsiteY1" fmla="*/ 0 h 7265239"/>
              <a:gd name="connsiteX2" fmla="*/ 7081295 w 7120016"/>
              <a:gd name="connsiteY2" fmla="*/ 5642 h 7265239"/>
              <a:gd name="connsiteX3" fmla="*/ 7120016 w 7120016"/>
              <a:gd name="connsiteY3" fmla="*/ 6187080 h 7265239"/>
              <a:gd name="connsiteX4" fmla="*/ 2061711 w 7120016"/>
              <a:gd name="connsiteY4" fmla="*/ 6873986 h 7265239"/>
              <a:gd name="connsiteX5" fmla="*/ 91857 w 7120016"/>
              <a:gd name="connsiteY5" fmla="*/ 1998745 h 7265239"/>
              <a:gd name="connsiteX0" fmla="*/ 91857 w 7120016"/>
              <a:gd name="connsiteY0" fmla="*/ 1998745 h 6905724"/>
              <a:gd name="connsiteX1" fmla="*/ 373587 w 7120016"/>
              <a:gd name="connsiteY1" fmla="*/ 0 h 6905724"/>
              <a:gd name="connsiteX2" fmla="*/ 7081295 w 7120016"/>
              <a:gd name="connsiteY2" fmla="*/ 5642 h 6905724"/>
              <a:gd name="connsiteX3" fmla="*/ 7120016 w 7120016"/>
              <a:gd name="connsiteY3" fmla="*/ 6187080 h 6905724"/>
              <a:gd name="connsiteX4" fmla="*/ 2061711 w 7120016"/>
              <a:gd name="connsiteY4" fmla="*/ 6873986 h 6905724"/>
              <a:gd name="connsiteX5" fmla="*/ 91857 w 7120016"/>
              <a:gd name="connsiteY5" fmla="*/ 1998745 h 6905724"/>
              <a:gd name="connsiteX0" fmla="*/ 91857 w 7120016"/>
              <a:gd name="connsiteY0" fmla="*/ 1998745 h 6962211"/>
              <a:gd name="connsiteX1" fmla="*/ 373587 w 7120016"/>
              <a:gd name="connsiteY1" fmla="*/ 0 h 6962211"/>
              <a:gd name="connsiteX2" fmla="*/ 7081295 w 7120016"/>
              <a:gd name="connsiteY2" fmla="*/ 5642 h 6962211"/>
              <a:gd name="connsiteX3" fmla="*/ 7120016 w 7120016"/>
              <a:gd name="connsiteY3" fmla="*/ 6187080 h 6962211"/>
              <a:gd name="connsiteX4" fmla="*/ 2061711 w 7120016"/>
              <a:gd name="connsiteY4" fmla="*/ 6873986 h 6962211"/>
              <a:gd name="connsiteX5" fmla="*/ 91857 w 7120016"/>
              <a:gd name="connsiteY5" fmla="*/ 1998745 h 6962211"/>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6873986"/>
              <a:gd name="connsiteX1" fmla="*/ 373587 w 7088044"/>
              <a:gd name="connsiteY1" fmla="*/ 0 h 6873986"/>
              <a:gd name="connsiteX2" fmla="*/ 7081295 w 7088044"/>
              <a:gd name="connsiteY2" fmla="*/ 5642 h 6873986"/>
              <a:gd name="connsiteX3" fmla="*/ 7088044 w 7088044"/>
              <a:gd name="connsiteY3" fmla="*/ 6871281 h 6873986"/>
              <a:gd name="connsiteX4" fmla="*/ 2061711 w 7088044"/>
              <a:gd name="connsiteY4" fmla="*/ 6873986 h 6873986"/>
              <a:gd name="connsiteX5" fmla="*/ 91857 w 7088044"/>
              <a:gd name="connsiteY5" fmla="*/ 1998745 h 6873986"/>
              <a:gd name="connsiteX0" fmla="*/ 91857 w 7088044"/>
              <a:gd name="connsiteY0" fmla="*/ 1998745 h 6887912"/>
              <a:gd name="connsiteX1" fmla="*/ 373587 w 7088044"/>
              <a:gd name="connsiteY1" fmla="*/ 0 h 6887912"/>
              <a:gd name="connsiteX2" fmla="*/ 7081295 w 7088044"/>
              <a:gd name="connsiteY2" fmla="*/ 5642 h 6887912"/>
              <a:gd name="connsiteX3" fmla="*/ 7088044 w 7088044"/>
              <a:gd name="connsiteY3" fmla="*/ 6871281 h 6887912"/>
              <a:gd name="connsiteX4" fmla="*/ 2061711 w 7088044"/>
              <a:gd name="connsiteY4" fmla="*/ 6873986 h 6887912"/>
              <a:gd name="connsiteX5" fmla="*/ 91857 w 7088044"/>
              <a:gd name="connsiteY5" fmla="*/ 1998745 h 6887912"/>
              <a:gd name="connsiteX0" fmla="*/ 92735 w 7088922"/>
              <a:gd name="connsiteY0" fmla="*/ 1998745 h 6899564"/>
              <a:gd name="connsiteX1" fmla="*/ 374465 w 7088922"/>
              <a:gd name="connsiteY1" fmla="*/ 0 h 6899564"/>
              <a:gd name="connsiteX2" fmla="*/ 7082173 w 7088922"/>
              <a:gd name="connsiteY2" fmla="*/ 5642 h 6899564"/>
              <a:gd name="connsiteX3" fmla="*/ 7088922 w 7088922"/>
              <a:gd name="connsiteY3" fmla="*/ 6871281 h 6899564"/>
              <a:gd name="connsiteX4" fmla="*/ 2075378 w 7088922"/>
              <a:gd name="connsiteY4" fmla="*/ 6899564 h 6899564"/>
              <a:gd name="connsiteX5" fmla="*/ 92735 w 7088922"/>
              <a:gd name="connsiteY5" fmla="*/ 1998745 h 6899564"/>
              <a:gd name="connsiteX0" fmla="*/ 92735 w 7120894"/>
              <a:gd name="connsiteY0" fmla="*/ 1998745 h 6918430"/>
              <a:gd name="connsiteX1" fmla="*/ 374465 w 7120894"/>
              <a:gd name="connsiteY1" fmla="*/ 0 h 6918430"/>
              <a:gd name="connsiteX2" fmla="*/ 7082173 w 7120894"/>
              <a:gd name="connsiteY2" fmla="*/ 5642 h 6918430"/>
              <a:gd name="connsiteX3" fmla="*/ 7120894 w 7120894"/>
              <a:gd name="connsiteY3" fmla="*/ 6903253 h 6918430"/>
              <a:gd name="connsiteX4" fmla="*/ 2075378 w 7120894"/>
              <a:gd name="connsiteY4" fmla="*/ 6899564 h 6918430"/>
              <a:gd name="connsiteX5" fmla="*/ 92735 w 7120894"/>
              <a:gd name="connsiteY5" fmla="*/ 1998745 h 6918430"/>
              <a:gd name="connsiteX0" fmla="*/ 92735 w 7120894"/>
              <a:gd name="connsiteY0" fmla="*/ 1998745 h 6918430"/>
              <a:gd name="connsiteX1" fmla="*/ 374465 w 7120894"/>
              <a:gd name="connsiteY1" fmla="*/ 0 h 6918430"/>
              <a:gd name="connsiteX2" fmla="*/ 7082173 w 7120894"/>
              <a:gd name="connsiteY2" fmla="*/ 5642 h 6918430"/>
              <a:gd name="connsiteX3" fmla="*/ 7120894 w 7120894"/>
              <a:gd name="connsiteY3" fmla="*/ 6903253 h 6918430"/>
              <a:gd name="connsiteX4" fmla="*/ 2075378 w 7120894"/>
              <a:gd name="connsiteY4" fmla="*/ 6899564 h 6918430"/>
              <a:gd name="connsiteX5" fmla="*/ 92735 w 7120894"/>
              <a:gd name="connsiteY5" fmla="*/ 1998745 h 6918430"/>
              <a:gd name="connsiteX0" fmla="*/ 32648 w 7060807"/>
              <a:gd name="connsiteY0" fmla="*/ 1998745 h 6918430"/>
              <a:gd name="connsiteX1" fmla="*/ 314378 w 7060807"/>
              <a:gd name="connsiteY1" fmla="*/ 0 h 6918430"/>
              <a:gd name="connsiteX2" fmla="*/ 7022086 w 7060807"/>
              <a:gd name="connsiteY2" fmla="*/ 5642 h 6918430"/>
              <a:gd name="connsiteX3" fmla="*/ 7060807 w 7060807"/>
              <a:gd name="connsiteY3" fmla="*/ 6903253 h 6918430"/>
              <a:gd name="connsiteX4" fmla="*/ 2015291 w 7060807"/>
              <a:gd name="connsiteY4" fmla="*/ 6899564 h 6918430"/>
              <a:gd name="connsiteX5" fmla="*/ 32648 w 7060807"/>
              <a:gd name="connsiteY5" fmla="*/ 1998745 h 6918430"/>
              <a:gd name="connsiteX0" fmla="*/ 30373 w 7058532"/>
              <a:gd name="connsiteY0" fmla="*/ 1998745 h 6918430"/>
              <a:gd name="connsiteX1" fmla="*/ 312103 w 7058532"/>
              <a:gd name="connsiteY1" fmla="*/ 0 h 6918430"/>
              <a:gd name="connsiteX2" fmla="*/ 7019811 w 7058532"/>
              <a:gd name="connsiteY2" fmla="*/ 5642 h 6918430"/>
              <a:gd name="connsiteX3" fmla="*/ 7058532 w 7058532"/>
              <a:gd name="connsiteY3" fmla="*/ 6903253 h 6918430"/>
              <a:gd name="connsiteX4" fmla="*/ 2013016 w 7058532"/>
              <a:gd name="connsiteY4" fmla="*/ 6899564 h 6918430"/>
              <a:gd name="connsiteX5" fmla="*/ 30373 w 7058532"/>
              <a:gd name="connsiteY5" fmla="*/ 1998745 h 6918430"/>
              <a:gd name="connsiteX0" fmla="*/ 33991 w 7062150"/>
              <a:gd name="connsiteY0" fmla="*/ 1998745 h 6918430"/>
              <a:gd name="connsiteX1" fmla="*/ 315721 w 7062150"/>
              <a:gd name="connsiteY1" fmla="*/ 0 h 6918430"/>
              <a:gd name="connsiteX2" fmla="*/ 7023429 w 7062150"/>
              <a:gd name="connsiteY2" fmla="*/ 5642 h 6918430"/>
              <a:gd name="connsiteX3" fmla="*/ 7062150 w 7062150"/>
              <a:gd name="connsiteY3" fmla="*/ 6903253 h 6918430"/>
              <a:gd name="connsiteX4" fmla="*/ 2016634 w 7062150"/>
              <a:gd name="connsiteY4" fmla="*/ 6899564 h 6918430"/>
              <a:gd name="connsiteX5" fmla="*/ 33991 w 7062150"/>
              <a:gd name="connsiteY5" fmla="*/ 1998745 h 6918430"/>
              <a:gd name="connsiteX0" fmla="*/ 38845 w 7067004"/>
              <a:gd name="connsiteY0" fmla="*/ 1998745 h 6918430"/>
              <a:gd name="connsiteX1" fmla="*/ 320575 w 7067004"/>
              <a:gd name="connsiteY1" fmla="*/ 0 h 6918430"/>
              <a:gd name="connsiteX2" fmla="*/ 7028283 w 7067004"/>
              <a:gd name="connsiteY2" fmla="*/ 5642 h 6918430"/>
              <a:gd name="connsiteX3" fmla="*/ 7067004 w 7067004"/>
              <a:gd name="connsiteY3" fmla="*/ 6903253 h 6918430"/>
              <a:gd name="connsiteX4" fmla="*/ 2021488 w 7067004"/>
              <a:gd name="connsiteY4" fmla="*/ 6899564 h 6918430"/>
              <a:gd name="connsiteX5" fmla="*/ 38845 w 7067004"/>
              <a:gd name="connsiteY5" fmla="*/ 1998745 h 6918430"/>
              <a:gd name="connsiteX0" fmla="*/ 28598 w 7056757"/>
              <a:gd name="connsiteY0" fmla="*/ 1998745 h 6918430"/>
              <a:gd name="connsiteX1" fmla="*/ 310328 w 7056757"/>
              <a:gd name="connsiteY1" fmla="*/ 0 h 6918430"/>
              <a:gd name="connsiteX2" fmla="*/ 7018036 w 7056757"/>
              <a:gd name="connsiteY2" fmla="*/ 5642 h 6918430"/>
              <a:gd name="connsiteX3" fmla="*/ 7056757 w 7056757"/>
              <a:gd name="connsiteY3" fmla="*/ 6903253 h 6918430"/>
              <a:gd name="connsiteX4" fmla="*/ 2011241 w 7056757"/>
              <a:gd name="connsiteY4" fmla="*/ 6899564 h 6918430"/>
              <a:gd name="connsiteX5" fmla="*/ 28598 w 7056757"/>
              <a:gd name="connsiteY5" fmla="*/ 1998745 h 6918430"/>
              <a:gd name="connsiteX0" fmla="*/ 28976 w 7050740"/>
              <a:gd name="connsiteY0" fmla="*/ 2376015 h 6918430"/>
              <a:gd name="connsiteX1" fmla="*/ 304311 w 7050740"/>
              <a:gd name="connsiteY1" fmla="*/ 0 h 6918430"/>
              <a:gd name="connsiteX2" fmla="*/ 7012019 w 7050740"/>
              <a:gd name="connsiteY2" fmla="*/ 5642 h 6918430"/>
              <a:gd name="connsiteX3" fmla="*/ 7050740 w 7050740"/>
              <a:gd name="connsiteY3" fmla="*/ 6903253 h 6918430"/>
              <a:gd name="connsiteX4" fmla="*/ 2005224 w 7050740"/>
              <a:gd name="connsiteY4" fmla="*/ 6899564 h 6918430"/>
              <a:gd name="connsiteX5" fmla="*/ 28976 w 7050740"/>
              <a:gd name="connsiteY5" fmla="*/ 2376015 h 6918430"/>
              <a:gd name="connsiteX0" fmla="*/ 48756 w 7070520"/>
              <a:gd name="connsiteY0" fmla="*/ 2376015 h 6918430"/>
              <a:gd name="connsiteX1" fmla="*/ 324091 w 7070520"/>
              <a:gd name="connsiteY1" fmla="*/ 0 h 6918430"/>
              <a:gd name="connsiteX2" fmla="*/ 7031799 w 7070520"/>
              <a:gd name="connsiteY2" fmla="*/ 5642 h 6918430"/>
              <a:gd name="connsiteX3" fmla="*/ 7070520 w 7070520"/>
              <a:gd name="connsiteY3" fmla="*/ 6903253 h 6918430"/>
              <a:gd name="connsiteX4" fmla="*/ 2025004 w 7070520"/>
              <a:gd name="connsiteY4" fmla="*/ 6899564 h 6918430"/>
              <a:gd name="connsiteX5" fmla="*/ 48756 w 7070520"/>
              <a:gd name="connsiteY5" fmla="*/ 2376015 h 6918430"/>
              <a:gd name="connsiteX0" fmla="*/ 31061 w 7052825"/>
              <a:gd name="connsiteY0" fmla="*/ 2376015 h 6918430"/>
              <a:gd name="connsiteX1" fmla="*/ 306396 w 7052825"/>
              <a:gd name="connsiteY1" fmla="*/ 0 h 6918430"/>
              <a:gd name="connsiteX2" fmla="*/ 701410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52825"/>
              <a:gd name="connsiteY0" fmla="*/ 2376015 h 6918430"/>
              <a:gd name="connsiteX1" fmla="*/ 306396 w 7052825"/>
              <a:gd name="connsiteY1" fmla="*/ 0 h 6918430"/>
              <a:gd name="connsiteX2" fmla="*/ 701410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52825"/>
              <a:gd name="connsiteY0" fmla="*/ 2376015 h 6918430"/>
              <a:gd name="connsiteX1" fmla="*/ 306396 w 7052825"/>
              <a:gd name="connsiteY1" fmla="*/ 0 h 6918430"/>
              <a:gd name="connsiteX2" fmla="*/ 704585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61695"/>
              <a:gd name="connsiteY0" fmla="*/ 2383073 h 6925488"/>
              <a:gd name="connsiteX1" fmla="*/ 306396 w 7061695"/>
              <a:gd name="connsiteY1" fmla="*/ 7058 h 6925488"/>
              <a:gd name="connsiteX2" fmla="*/ 7058554 w 7061695"/>
              <a:gd name="connsiteY2" fmla="*/ 0 h 6925488"/>
              <a:gd name="connsiteX3" fmla="*/ 7052825 w 7061695"/>
              <a:gd name="connsiteY3" fmla="*/ 6910311 h 6925488"/>
              <a:gd name="connsiteX4" fmla="*/ 2007309 w 7061695"/>
              <a:gd name="connsiteY4" fmla="*/ 6906622 h 6925488"/>
              <a:gd name="connsiteX5" fmla="*/ 31061 w 7061695"/>
              <a:gd name="connsiteY5" fmla="*/ 2383073 h 6925488"/>
              <a:gd name="connsiteX0" fmla="*/ 31061 w 7058554"/>
              <a:gd name="connsiteY0" fmla="*/ 2383073 h 6925488"/>
              <a:gd name="connsiteX1" fmla="*/ 306396 w 7058554"/>
              <a:gd name="connsiteY1" fmla="*/ 7058 h 6925488"/>
              <a:gd name="connsiteX2" fmla="*/ 7058554 w 7058554"/>
              <a:gd name="connsiteY2" fmla="*/ 0 h 6925488"/>
              <a:gd name="connsiteX3" fmla="*/ 7052825 w 7058554"/>
              <a:gd name="connsiteY3" fmla="*/ 6910311 h 6925488"/>
              <a:gd name="connsiteX4" fmla="*/ 2007309 w 7058554"/>
              <a:gd name="connsiteY4" fmla="*/ 6906622 h 6925488"/>
              <a:gd name="connsiteX5" fmla="*/ 31061 w 7058554"/>
              <a:gd name="connsiteY5" fmla="*/ 2383073 h 6925488"/>
              <a:gd name="connsiteX0" fmla="*/ 31061 w 7059643"/>
              <a:gd name="connsiteY0" fmla="*/ 2383073 h 6925488"/>
              <a:gd name="connsiteX1" fmla="*/ 306396 w 7059643"/>
              <a:gd name="connsiteY1" fmla="*/ 7058 h 6925488"/>
              <a:gd name="connsiteX2" fmla="*/ 7058554 w 7059643"/>
              <a:gd name="connsiteY2" fmla="*/ 0 h 6925488"/>
              <a:gd name="connsiteX3" fmla="*/ 7052825 w 7059643"/>
              <a:gd name="connsiteY3" fmla="*/ 6910311 h 6925488"/>
              <a:gd name="connsiteX4" fmla="*/ 2007309 w 7059643"/>
              <a:gd name="connsiteY4" fmla="*/ 6906622 h 6925488"/>
              <a:gd name="connsiteX5" fmla="*/ 31061 w 7059643"/>
              <a:gd name="connsiteY5" fmla="*/ 2383073 h 6925488"/>
              <a:gd name="connsiteX0" fmla="*/ 31061 w 7058709"/>
              <a:gd name="connsiteY0" fmla="*/ 2383073 h 6925488"/>
              <a:gd name="connsiteX1" fmla="*/ 306396 w 7058709"/>
              <a:gd name="connsiteY1" fmla="*/ 7058 h 6925488"/>
              <a:gd name="connsiteX2" fmla="*/ 7058554 w 7058709"/>
              <a:gd name="connsiteY2" fmla="*/ 0 h 6925488"/>
              <a:gd name="connsiteX3" fmla="*/ 7052825 w 7058709"/>
              <a:gd name="connsiteY3" fmla="*/ 6910311 h 6925488"/>
              <a:gd name="connsiteX4" fmla="*/ 2007309 w 7058709"/>
              <a:gd name="connsiteY4" fmla="*/ 6906622 h 6925488"/>
              <a:gd name="connsiteX5" fmla="*/ 31061 w 7058709"/>
              <a:gd name="connsiteY5" fmla="*/ 2383073 h 6925488"/>
              <a:gd name="connsiteX0" fmla="*/ 31061 w 7058645"/>
              <a:gd name="connsiteY0" fmla="*/ 2383073 h 6906622"/>
              <a:gd name="connsiteX1" fmla="*/ 306396 w 7058645"/>
              <a:gd name="connsiteY1" fmla="*/ 7058 h 6906622"/>
              <a:gd name="connsiteX2" fmla="*/ 7058554 w 7058645"/>
              <a:gd name="connsiteY2" fmla="*/ 0 h 6906622"/>
              <a:gd name="connsiteX3" fmla="*/ 6909950 w 7058645"/>
              <a:gd name="connsiteY3" fmla="*/ 6859511 h 6906622"/>
              <a:gd name="connsiteX4" fmla="*/ 2007309 w 7058645"/>
              <a:gd name="connsiteY4" fmla="*/ 6906622 h 6906622"/>
              <a:gd name="connsiteX5" fmla="*/ 31061 w 7058645"/>
              <a:gd name="connsiteY5" fmla="*/ 2383073 h 6906622"/>
              <a:gd name="connsiteX0" fmla="*/ 31061 w 7065525"/>
              <a:gd name="connsiteY0" fmla="*/ 2383073 h 6906622"/>
              <a:gd name="connsiteX1" fmla="*/ 306396 w 7065525"/>
              <a:gd name="connsiteY1" fmla="*/ 7058 h 6906622"/>
              <a:gd name="connsiteX2" fmla="*/ 7058554 w 7065525"/>
              <a:gd name="connsiteY2" fmla="*/ 0 h 6906622"/>
              <a:gd name="connsiteX3" fmla="*/ 7065525 w 7065525"/>
              <a:gd name="connsiteY3" fmla="*/ 6872211 h 6906622"/>
              <a:gd name="connsiteX4" fmla="*/ 2007309 w 7065525"/>
              <a:gd name="connsiteY4" fmla="*/ 6906622 h 6906622"/>
              <a:gd name="connsiteX5" fmla="*/ 31061 w 7065525"/>
              <a:gd name="connsiteY5" fmla="*/ 2383073 h 6906622"/>
              <a:gd name="connsiteX0" fmla="*/ 31061 w 7065525"/>
              <a:gd name="connsiteY0" fmla="*/ 2383073 h 6906622"/>
              <a:gd name="connsiteX1" fmla="*/ 306396 w 7065525"/>
              <a:gd name="connsiteY1" fmla="*/ 7058 h 6906622"/>
              <a:gd name="connsiteX2" fmla="*/ 7058554 w 7065525"/>
              <a:gd name="connsiteY2" fmla="*/ 0 h 6906622"/>
              <a:gd name="connsiteX3" fmla="*/ 7065525 w 7065525"/>
              <a:gd name="connsiteY3" fmla="*/ 6872211 h 6906622"/>
              <a:gd name="connsiteX4" fmla="*/ 2007309 w 7065525"/>
              <a:gd name="connsiteY4" fmla="*/ 6906622 h 6906622"/>
              <a:gd name="connsiteX5" fmla="*/ 31061 w 7065525"/>
              <a:gd name="connsiteY5" fmla="*/ 2383073 h 6906622"/>
              <a:gd name="connsiteX0" fmla="*/ 31061 w 7065525"/>
              <a:gd name="connsiteY0" fmla="*/ 2376015 h 6899564"/>
              <a:gd name="connsiteX1" fmla="*/ 306396 w 7065525"/>
              <a:gd name="connsiteY1" fmla="*/ 0 h 6899564"/>
              <a:gd name="connsiteX2" fmla="*/ 6810904 w 7065525"/>
              <a:gd name="connsiteY2" fmla="*/ 913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31061 w 7065972"/>
              <a:gd name="connsiteY0" fmla="*/ 2376015 h 6899564"/>
              <a:gd name="connsiteX1" fmla="*/ 306396 w 7065972"/>
              <a:gd name="connsiteY1" fmla="*/ 0 h 6899564"/>
              <a:gd name="connsiteX2" fmla="*/ 7061729 w 7065972"/>
              <a:gd name="connsiteY2" fmla="*/ 2467 h 6899564"/>
              <a:gd name="connsiteX3" fmla="*/ 7065525 w 7065972"/>
              <a:gd name="connsiteY3" fmla="*/ 6865153 h 6899564"/>
              <a:gd name="connsiteX4" fmla="*/ 2007309 w 7065972"/>
              <a:gd name="connsiteY4" fmla="*/ 6899564 h 6899564"/>
              <a:gd name="connsiteX5" fmla="*/ 31061 w 7065972"/>
              <a:gd name="connsiteY5" fmla="*/ 2376015 h 6899564"/>
              <a:gd name="connsiteX0" fmla="*/ 31061 w 7065525"/>
              <a:gd name="connsiteY0" fmla="*/ 2376015 h 6899564"/>
              <a:gd name="connsiteX1" fmla="*/ 306396 w 7065525"/>
              <a:gd name="connsiteY1" fmla="*/ 0 h 6899564"/>
              <a:gd name="connsiteX2" fmla="*/ 7061729 w 7065525"/>
              <a:gd name="connsiteY2" fmla="*/ 24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31061 w 7065525"/>
              <a:gd name="connsiteY0" fmla="*/ 2376015 h 6899564"/>
              <a:gd name="connsiteX1" fmla="*/ 306396 w 7065525"/>
              <a:gd name="connsiteY1" fmla="*/ 0 h 6899564"/>
              <a:gd name="connsiteX2" fmla="*/ 7061729 w 7065525"/>
              <a:gd name="connsiteY2" fmla="*/ 24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87590 w 7122054"/>
              <a:gd name="connsiteY0" fmla="*/ 2376015 h 6882603"/>
              <a:gd name="connsiteX1" fmla="*/ 362925 w 7122054"/>
              <a:gd name="connsiteY1" fmla="*/ 0 h 6882603"/>
              <a:gd name="connsiteX2" fmla="*/ 7118258 w 7122054"/>
              <a:gd name="connsiteY2" fmla="*/ 2467 h 6882603"/>
              <a:gd name="connsiteX3" fmla="*/ 7122054 w 7122054"/>
              <a:gd name="connsiteY3" fmla="*/ 6865153 h 6882603"/>
              <a:gd name="connsiteX4" fmla="*/ 2140038 w 7122054"/>
              <a:gd name="connsiteY4" fmla="*/ 6870989 h 6882603"/>
              <a:gd name="connsiteX5" fmla="*/ 87590 w 7122054"/>
              <a:gd name="connsiteY5" fmla="*/ 2376015 h 6882603"/>
              <a:gd name="connsiteX0" fmla="*/ 87590 w 7122054"/>
              <a:gd name="connsiteY0" fmla="*/ 2376015 h 6917502"/>
              <a:gd name="connsiteX1" fmla="*/ 362925 w 7122054"/>
              <a:gd name="connsiteY1" fmla="*/ 0 h 6917502"/>
              <a:gd name="connsiteX2" fmla="*/ 7118258 w 7122054"/>
              <a:gd name="connsiteY2" fmla="*/ 2467 h 6917502"/>
              <a:gd name="connsiteX3" fmla="*/ 7122054 w 7122054"/>
              <a:gd name="connsiteY3" fmla="*/ 6865153 h 6917502"/>
              <a:gd name="connsiteX4" fmla="*/ 2140038 w 7122054"/>
              <a:gd name="connsiteY4" fmla="*/ 6870989 h 6917502"/>
              <a:gd name="connsiteX5" fmla="*/ 87590 w 7122054"/>
              <a:gd name="connsiteY5" fmla="*/ 2376015 h 6917502"/>
              <a:gd name="connsiteX0" fmla="*/ 87590 w 7122054"/>
              <a:gd name="connsiteY0" fmla="*/ 2376015 h 6885965"/>
              <a:gd name="connsiteX1" fmla="*/ 362925 w 7122054"/>
              <a:gd name="connsiteY1" fmla="*/ 0 h 6885965"/>
              <a:gd name="connsiteX2" fmla="*/ 7118258 w 7122054"/>
              <a:gd name="connsiteY2" fmla="*/ 2467 h 6885965"/>
              <a:gd name="connsiteX3" fmla="*/ 7122054 w 7122054"/>
              <a:gd name="connsiteY3" fmla="*/ 6865153 h 6885965"/>
              <a:gd name="connsiteX4" fmla="*/ 2140038 w 7122054"/>
              <a:gd name="connsiteY4" fmla="*/ 6870989 h 6885965"/>
              <a:gd name="connsiteX5" fmla="*/ 87590 w 7122054"/>
              <a:gd name="connsiteY5" fmla="*/ 2376015 h 6885965"/>
              <a:gd name="connsiteX0" fmla="*/ 87590 w 7122054"/>
              <a:gd name="connsiteY0" fmla="*/ 2376015 h 6871260"/>
              <a:gd name="connsiteX1" fmla="*/ 362925 w 7122054"/>
              <a:gd name="connsiteY1" fmla="*/ 0 h 6871260"/>
              <a:gd name="connsiteX2" fmla="*/ 7118258 w 7122054"/>
              <a:gd name="connsiteY2" fmla="*/ 2467 h 6871260"/>
              <a:gd name="connsiteX3" fmla="*/ 7122054 w 7122054"/>
              <a:gd name="connsiteY3" fmla="*/ 6865153 h 6871260"/>
              <a:gd name="connsiteX4" fmla="*/ 2140038 w 7122054"/>
              <a:gd name="connsiteY4" fmla="*/ 6870989 h 6871260"/>
              <a:gd name="connsiteX5" fmla="*/ 87590 w 7122054"/>
              <a:gd name="connsiteY5" fmla="*/ 2376015 h 6871260"/>
              <a:gd name="connsiteX0" fmla="*/ 87590 w 7122054"/>
              <a:gd name="connsiteY0" fmla="*/ 2376015 h 6870989"/>
              <a:gd name="connsiteX1" fmla="*/ 362925 w 7122054"/>
              <a:gd name="connsiteY1" fmla="*/ 0 h 6870989"/>
              <a:gd name="connsiteX2" fmla="*/ 7118258 w 7122054"/>
              <a:gd name="connsiteY2" fmla="*/ 2467 h 6870989"/>
              <a:gd name="connsiteX3" fmla="*/ 7122054 w 7122054"/>
              <a:gd name="connsiteY3" fmla="*/ 6865153 h 6870989"/>
              <a:gd name="connsiteX4" fmla="*/ 2140038 w 7122054"/>
              <a:gd name="connsiteY4" fmla="*/ 6870989 h 6870989"/>
              <a:gd name="connsiteX5" fmla="*/ 87590 w 7122054"/>
              <a:gd name="connsiteY5" fmla="*/ 2376015 h 6870989"/>
              <a:gd name="connsiteX0" fmla="*/ 87590 w 7122054"/>
              <a:gd name="connsiteY0" fmla="*/ 2376015 h 6870989"/>
              <a:gd name="connsiteX1" fmla="*/ 362925 w 7122054"/>
              <a:gd name="connsiteY1" fmla="*/ 0 h 6870989"/>
              <a:gd name="connsiteX2" fmla="*/ 7105558 w 7122054"/>
              <a:gd name="connsiteY2" fmla="*/ 59617 h 6870989"/>
              <a:gd name="connsiteX3" fmla="*/ 7122054 w 7122054"/>
              <a:gd name="connsiteY3" fmla="*/ 6865153 h 6870989"/>
              <a:gd name="connsiteX4" fmla="*/ 2140038 w 7122054"/>
              <a:gd name="connsiteY4" fmla="*/ 6870989 h 6870989"/>
              <a:gd name="connsiteX5" fmla="*/ 87590 w 7122054"/>
              <a:gd name="connsiteY5" fmla="*/ 2376015 h 6870989"/>
              <a:gd name="connsiteX0" fmla="*/ 87590 w 7130959"/>
              <a:gd name="connsiteY0" fmla="*/ 2386248 h 6881222"/>
              <a:gd name="connsiteX1" fmla="*/ 362925 w 7130959"/>
              <a:gd name="connsiteY1" fmla="*/ 10233 h 6881222"/>
              <a:gd name="connsiteX2" fmla="*/ 7130958 w 7130959"/>
              <a:gd name="connsiteY2" fmla="*/ 0 h 6881222"/>
              <a:gd name="connsiteX3" fmla="*/ 7122054 w 7130959"/>
              <a:gd name="connsiteY3" fmla="*/ 6875386 h 6881222"/>
              <a:gd name="connsiteX4" fmla="*/ 2140038 w 7130959"/>
              <a:gd name="connsiteY4" fmla="*/ 6881222 h 6881222"/>
              <a:gd name="connsiteX5" fmla="*/ 87590 w 7130959"/>
              <a:gd name="connsiteY5" fmla="*/ 2386248 h 6881222"/>
              <a:gd name="connsiteX0" fmla="*/ 71963 w 7115332"/>
              <a:gd name="connsiteY0" fmla="*/ 2386248 h 6881222"/>
              <a:gd name="connsiteX1" fmla="*/ 442548 w 7115332"/>
              <a:gd name="connsiteY1" fmla="*/ 10233 h 6881222"/>
              <a:gd name="connsiteX2" fmla="*/ 7115331 w 7115332"/>
              <a:gd name="connsiteY2" fmla="*/ 0 h 6881222"/>
              <a:gd name="connsiteX3" fmla="*/ 7106427 w 7115332"/>
              <a:gd name="connsiteY3" fmla="*/ 6875386 h 6881222"/>
              <a:gd name="connsiteX4" fmla="*/ 2124411 w 7115332"/>
              <a:gd name="connsiteY4" fmla="*/ 6881222 h 6881222"/>
              <a:gd name="connsiteX5" fmla="*/ 71963 w 7115332"/>
              <a:gd name="connsiteY5" fmla="*/ 2386248 h 6881222"/>
              <a:gd name="connsiteX0" fmla="*/ 103273 w 6895817"/>
              <a:gd name="connsiteY0" fmla="*/ 2408473 h 6881222"/>
              <a:gd name="connsiteX1" fmla="*/ 223033 w 6895817"/>
              <a:gd name="connsiteY1" fmla="*/ 10233 h 6881222"/>
              <a:gd name="connsiteX2" fmla="*/ 6895816 w 6895817"/>
              <a:gd name="connsiteY2" fmla="*/ 0 h 6881222"/>
              <a:gd name="connsiteX3" fmla="*/ 6886912 w 6895817"/>
              <a:gd name="connsiteY3" fmla="*/ 6875386 h 6881222"/>
              <a:gd name="connsiteX4" fmla="*/ 1904896 w 6895817"/>
              <a:gd name="connsiteY4" fmla="*/ 6881222 h 6881222"/>
              <a:gd name="connsiteX5" fmla="*/ 103273 w 6895817"/>
              <a:gd name="connsiteY5" fmla="*/ 2408473 h 6881222"/>
              <a:gd name="connsiteX0" fmla="*/ 77964 w 7057833"/>
              <a:gd name="connsiteY0" fmla="*/ 2471973 h 6881222"/>
              <a:gd name="connsiteX1" fmla="*/ 385049 w 7057833"/>
              <a:gd name="connsiteY1" fmla="*/ 10233 h 6881222"/>
              <a:gd name="connsiteX2" fmla="*/ 7057832 w 7057833"/>
              <a:gd name="connsiteY2" fmla="*/ 0 h 6881222"/>
              <a:gd name="connsiteX3" fmla="*/ 7048928 w 7057833"/>
              <a:gd name="connsiteY3" fmla="*/ 6875386 h 6881222"/>
              <a:gd name="connsiteX4" fmla="*/ 2066912 w 7057833"/>
              <a:gd name="connsiteY4" fmla="*/ 6881222 h 6881222"/>
              <a:gd name="connsiteX5" fmla="*/ 77964 w 7057833"/>
              <a:gd name="connsiteY5" fmla="*/ 2471973 h 6881222"/>
              <a:gd name="connsiteX0" fmla="*/ 71532 w 7051401"/>
              <a:gd name="connsiteY0" fmla="*/ 2471973 h 6878047"/>
              <a:gd name="connsiteX1" fmla="*/ 378617 w 7051401"/>
              <a:gd name="connsiteY1" fmla="*/ 10233 h 6878047"/>
              <a:gd name="connsiteX2" fmla="*/ 7051400 w 7051401"/>
              <a:gd name="connsiteY2" fmla="*/ 0 h 6878047"/>
              <a:gd name="connsiteX3" fmla="*/ 7042496 w 7051401"/>
              <a:gd name="connsiteY3" fmla="*/ 6875386 h 6878047"/>
              <a:gd name="connsiteX4" fmla="*/ 1958880 w 7051401"/>
              <a:gd name="connsiteY4" fmla="*/ 6878047 h 6878047"/>
              <a:gd name="connsiteX5" fmla="*/ 71532 w 7051401"/>
              <a:gd name="connsiteY5" fmla="*/ 2471973 h 6878047"/>
              <a:gd name="connsiteX0" fmla="*/ 7935 w 6987804"/>
              <a:gd name="connsiteY0" fmla="*/ 2471973 h 6878047"/>
              <a:gd name="connsiteX1" fmla="*/ 315020 w 6987804"/>
              <a:gd name="connsiteY1" fmla="*/ 10233 h 6878047"/>
              <a:gd name="connsiteX2" fmla="*/ 6987803 w 6987804"/>
              <a:gd name="connsiteY2" fmla="*/ 0 h 6878047"/>
              <a:gd name="connsiteX3" fmla="*/ 6978899 w 6987804"/>
              <a:gd name="connsiteY3" fmla="*/ 6875386 h 6878047"/>
              <a:gd name="connsiteX4" fmla="*/ 1895283 w 6987804"/>
              <a:gd name="connsiteY4" fmla="*/ 6878047 h 6878047"/>
              <a:gd name="connsiteX5" fmla="*/ 7935 w 6987804"/>
              <a:gd name="connsiteY5" fmla="*/ 2471973 h 6878047"/>
              <a:gd name="connsiteX0" fmla="*/ 11292 w 6991161"/>
              <a:gd name="connsiteY0" fmla="*/ 2471973 h 6878047"/>
              <a:gd name="connsiteX1" fmla="*/ 318377 w 6991161"/>
              <a:gd name="connsiteY1" fmla="*/ 10233 h 6878047"/>
              <a:gd name="connsiteX2" fmla="*/ 6991160 w 6991161"/>
              <a:gd name="connsiteY2" fmla="*/ 0 h 6878047"/>
              <a:gd name="connsiteX3" fmla="*/ 6982256 w 6991161"/>
              <a:gd name="connsiteY3" fmla="*/ 6875386 h 6878047"/>
              <a:gd name="connsiteX4" fmla="*/ 1898640 w 6991161"/>
              <a:gd name="connsiteY4" fmla="*/ 6878047 h 6878047"/>
              <a:gd name="connsiteX5" fmla="*/ 11292 w 6991161"/>
              <a:gd name="connsiteY5" fmla="*/ 2471973 h 6878047"/>
              <a:gd name="connsiteX0" fmla="*/ 329349 w 6674218"/>
              <a:gd name="connsiteY0" fmla="*/ 3240323 h 6878047"/>
              <a:gd name="connsiteX1" fmla="*/ 1434 w 6674218"/>
              <a:gd name="connsiteY1" fmla="*/ 10233 h 6878047"/>
              <a:gd name="connsiteX2" fmla="*/ 6674217 w 6674218"/>
              <a:gd name="connsiteY2" fmla="*/ 0 h 6878047"/>
              <a:gd name="connsiteX3" fmla="*/ 6665313 w 6674218"/>
              <a:gd name="connsiteY3" fmla="*/ 6875386 h 6878047"/>
              <a:gd name="connsiteX4" fmla="*/ 1581697 w 6674218"/>
              <a:gd name="connsiteY4" fmla="*/ 6878047 h 6878047"/>
              <a:gd name="connsiteX5" fmla="*/ 329349 w 6674218"/>
              <a:gd name="connsiteY5" fmla="*/ 3240323 h 6878047"/>
              <a:gd name="connsiteX0" fmla="*/ 14336 w 6905305"/>
              <a:gd name="connsiteY0" fmla="*/ 3227623 h 6878047"/>
              <a:gd name="connsiteX1" fmla="*/ 232521 w 6905305"/>
              <a:gd name="connsiteY1" fmla="*/ 10233 h 6878047"/>
              <a:gd name="connsiteX2" fmla="*/ 6905304 w 6905305"/>
              <a:gd name="connsiteY2" fmla="*/ 0 h 6878047"/>
              <a:gd name="connsiteX3" fmla="*/ 6896400 w 6905305"/>
              <a:gd name="connsiteY3" fmla="*/ 6875386 h 6878047"/>
              <a:gd name="connsiteX4" fmla="*/ 1812784 w 6905305"/>
              <a:gd name="connsiteY4" fmla="*/ 6878047 h 6878047"/>
              <a:gd name="connsiteX5" fmla="*/ 14336 w 6905305"/>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76290 w 6967259"/>
              <a:gd name="connsiteY0" fmla="*/ 3227623 h 6878047"/>
              <a:gd name="connsiteX1" fmla="*/ 294475 w 6967259"/>
              <a:gd name="connsiteY1" fmla="*/ 10233 h 6878047"/>
              <a:gd name="connsiteX2" fmla="*/ 6967258 w 6967259"/>
              <a:gd name="connsiteY2" fmla="*/ 0 h 6878047"/>
              <a:gd name="connsiteX3" fmla="*/ 6958354 w 6967259"/>
              <a:gd name="connsiteY3" fmla="*/ 6875386 h 6878047"/>
              <a:gd name="connsiteX4" fmla="*/ 1874738 w 6967259"/>
              <a:gd name="connsiteY4" fmla="*/ 6878047 h 6878047"/>
              <a:gd name="connsiteX5" fmla="*/ 76290 w 6967259"/>
              <a:gd name="connsiteY5" fmla="*/ 3227623 h 6878047"/>
              <a:gd name="connsiteX0" fmla="*/ 74029 w 6984048"/>
              <a:gd name="connsiteY0" fmla="*/ 3113323 h 6878047"/>
              <a:gd name="connsiteX1" fmla="*/ 311264 w 6984048"/>
              <a:gd name="connsiteY1" fmla="*/ 10233 h 6878047"/>
              <a:gd name="connsiteX2" fmla="*/ 6984047 w 6984048"/>
              <a:gd name="connsiteY2" fmla="*/ 0 h 6878047"/>
              <a:gd name="connsiteX3" fmla="*/ 6975143 w 6984048"/>
              <a:gd name="connsiteY3" fmla="*/ 6875386 h 6878047"/>
              <a:gd name="connsiteX4" fmla="*/ 1891527 w 6984048"/>
              <a:gd name="connsiteY4" fmla="*/ 6878047 h 6878047"/>
              <a:gd name="connsiteX5" fmla="*/ 74029 w 6984048"/>
              <a:gd name="connsiteY5" fmla="*/ 3113323 h 6878047"/>
              <a:gd name="connsiteX0" fmla="*/ 74029 w 6984048"/>
              <a:gd name="connsiteY0" fmla="*/ 3113323 h 6878047"/>
              <a:gd name="connsiteX1" fmla="*/ 311264 w 6984048"/>
              <a:gd name="connsiteY1" fmla="*/ 10233 h 6878047"/>
              <a:gd name="connsiteX2" fmla="*/ 6984047 w 6984048"/>
              <a:gd name="connsiteY2" fmla="*/ 0 h 6878047"/>
              <a:gd name="connsiteX3" fmla="*/ 6975143 w 6984048"/>
              <a:gd name="connsiteY3" fmla="*/ 6875386 h 6878047"/>
              <a:gd name="connsiteX4" fmla="*/ 1891527 w 6984048"/>
              <a:gd name="connsiteY4" fmla="*/ 6878047 h 6878047"/>
              <a:gd name="connsiteX5" fmla="*/ 74029 w 6984048"/>
              <a:gd name="connsiteY5" fmla="*/ 3113323 h 6878047"/>
              <a:gd name="connsiteX0" fmla="*/ 71531 w 6981550"/>
              <a:gd name="connsiteY0" fmla="*/ 3113323 h 6878047"/>
              <a:gd name="connsiteX1" fmla="*/ 308766 w 6981550"/>
              <a:gd name="connsiteY1" fmla="*/ 10233 h 6878047"/>
              <a:gd name="connsiteX2" fmla="*/ 6981549 w 6981550"/>
              <a:gd name="connsiteY2" fmla="*/ 0 h 6878047"/>
              <a:gd name="connsiteX3" fmla="*/ 6972645 w 6981550"/>
              <a:gd name="connsiteY3" fmla="*/ 6875386 h 6878047"/>
              <a:gd name="connsiteX4" fmla="*/ 1889029 w 6981550"/>
              <a:gd name="connsiteY4" fmla="*/ 6878047 h 6878047"/>
              <a:gd name="connsiteX5" fmla="*/ 71531 w 6981550"/>
              <a:gd name="connsiteY5" fmla="*/ 3113323 h 6878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1550" h="6878047">
                <a:moveTo>
                  <a:pt x="71531" y="3113323"/>
                </a:moveTo>
                <a:cubicBezTo>
                  <a:pt x="-172796" y="1581337"/>
                  <a:pt x="285261" y="42944"/>
                  <a:pt x="308766" y="10233"/>
                </a:cubicBezTo>
                <a:lnTo>
                  <a:pt x="6981549" y="0"/>
                </a:lnTo>
                <a:cubicBezTo>
                  <a:pt x="6981692" y="1755502"/>
                  <a:pt x="6972377" y="4919296"/>
                  <a:pt x="6972645" y="6875386"/>
                </a:cubicBezTo>
                <a:lnTo>
                  <a:pt x="1889029" y="6878047"/>
                </a:lnTo>
                <a:cubicBezTo>
                  <a:pt x="786187" y="5735713"/>
                  <a:pt x="315858" y="4645309"/>
                  <a:pt x="71531" y="3113323"/>
                </a:cubicBezTo>
                <a:close/>
              </a:path>
            </a:pathLst>
          </a:custGeom>
          <a:noFill/>
          <a:ln>
            <a:noFill/>
          </a:ln>
        </p:spPr>
        <p:txBody>
          <a:bodyPr anchor="ctr"/>
          <a:lstStyle>
            <a:lvl1pPr marL="0" indent="0" algn="ctr">
              <a:buNone/>
              <a:defRPr/>
            </a:lvl1pPr>
          </a:lstStyle>
          <a:p>
            <a:r>
              <a:rPr lang="en-US"/>
              <a:t>Click icon to add picture</a:t>
            </a:r>
          </a:p>
        </p:txBody>
      </p:sp>
      <p:sp>
        <p:nvSpPr>
          <p:cNvPr id="6" name="Oval 5">
            <a:extLst>
              <a:ext uri="{FF2B5EF4-FFF2-40B4-BE49-F238E27FC236}">
                <a16:creationId xmlns:a16="http://schemas.microsoft.com/office/drawing/2014/main" id="{68C17999-8B6D-7948-A493-7912F2466AE5}"/>
              </a:ext>
            </a:extLst>
          </p:cNvPr>
          <p:cNvSpPr/>
          <p:nvPr userDrawn="1"/>
        </p:nvSpPr>
        <p:spPr>
          <a:xfrm>
            <a:off x="389959" y="1862418"/>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38F8FF-0D54-9F4B-A64B-DB34B5F5FBCB}"/>
              </a:ext>
            </a:extLst>
          </p:cNvPr>
          <p:cNvSpPr/>
          <p:nvPr userDrawn="1"/>
        </p:nvSpPr>
        <p:spPr>
          <a:xfrm>
            <a:off x="389959" y="2617322"/>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8DF3407-29AF-E340-A1C5-8066568B648D}"/>
              </a:ext>
            </a:extLst>
          </p:cNvPr>
          <p:cNvSpPr/>
          <p:nvPr userDrawn="1"/>
        </p:nvSpPr>
        <p:spPr>
          <a:xfrm>
            <a:off x="389959" y="3372226"/>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62E5096-93AA-2743-8EB0-BFF4CBF8F87C}"/>
              </a:ext>
            </a:extLst>
          </p:cNvPr>
          <p:cNvSpPr/>
          <p:nvPr userDrawn="1"/>
        </p:nvSpPr>
        <p:spPr>
          <a:xfrm>
            <a:off x="389959" y="4127130"/>
            <a:ext cx="504264" cy="5042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3">
            <a:extLst>
              <a:ext uri="{FF2B5EF4-FFF2-40B4-BE49-F238E27FC236}">
                <a16:creationId xmlns:a16="http://schemas.microsoft.com/office/drawing/2014/main" id="{FD6B5CEE-AC40-2B4D-BC52-E423FC841C3F}"/>
              </a:ext>
            </a:extLst>
          </p:cNvPr>
          <p:cNvSpPr>
            <a:spLocks noGrp="1"/>
          </p:cNvSpPr>
          <p:nvPr>
            <p:ph type="body" sz="quarter" idx="13" hasCustomPrompt="1"/>
          </p:nvPr>
        </p:nvSpPr>
        <p:spPr>
          <a:xfrm>
            <a:off x="1156447" y="1929884"/>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11" name="Text Placeholder 33">
            <a:extLst>
              <a:ext uri="{FF2B5EF4-FFF2-40B4-BE49-F238E27FC236}">
                <a16:creationId xmlns:a16="http://schemas.microsoft.com/office/drawing/2014/main" id="{3EC296E9-1E95-A94C-8D36-AA7FE4C2E093}"/>
              </a:ext>
            </a:extLst>
          </p:cNvPr>
          <p:cNvSpPr>
            <a:spLocks noGrp="1"/>
          </p:cNvSpPr>
          <p:nvPr>
            <p:ph type="body" sz="quarter" idx="14" hasCustomPrompt="1"/>
          </p:nvPr>
        </p:nvSpPr>
        <p:spPr>
          <a:xfrm>
            <a:off x="1156650" y="2684788"/>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12" name="Text Placeholder 33">
            <a:extLst>
              <a:ext uri="{FF2B5EF4-FFF2-40B4-BE49-F238E27FC236}">
                <a16:creationId xmlns:a16="http://schemas.microsoft.com/office/drawing/2014/main" id="{FC49F1F6-450C-794C-A9F2-59F2F4C0FB46}"/>
              </a:ext>
            </a:extLst>
          </p:cNvPr>
          <p:cNvSpPr>
            <a:spLocks noGrp="1"/>
          </p:cNvSpPr>
          <p:nvPr>
            <p:ph type="body" sz="quarter" idx="15" hasCustomPrompt="1"/>
          </p:nvPr>
        </p:nvSpPr>
        <p:spPr>
          <a:xfrm>
            <a:off x="1156447" y="3443264"/>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13" name="Text Placeholder 33">
            <a:extLst>
              <a:ext uri="{FF2B5EF4-FFF2-40B4-BE49-F238E27FC236}">
                <a16:creationId xmlns:a16="http://schemas.microsoft.com/office/drawing/2014/main" id="{18A59F56-985D-D14B-BEE7-296944613745}"/>
              </a:ext>
            </a:extLst>
          </p:cNvPr>
          <p:cNvSpPr>
            <a:spLocks noGrp="1"/>
          </p:cNvSpPr>
          <p:nvPr>
            <p:ph type="body" sz="quarter" idx="16" hasCustomPrompt="1"/>
          </p:nvPr>
        </p:nvSpPr>
        <p:spPr>
          <a:xfrm>
            <a:off x="1156447" y="4203342"/>
            <a:ext cx="3657600" cy="365760"/>
          </a:xfrm>
        </p:spPr>
        <p:txBody>
          <a:bodyPr>
            <a:normAutofit/>
          </a:bodyPr>
          <a:lstStyle>
            <a:lvl1pPr marL="0" indent="0">
              <a:buFont typeface="Arial" panose="020B0604020202020204" pitchFamily="34" charset="0"/>
              <a:buNone/>
              <a:defRPr sz="18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Font typeface="Arial" panose="020B0604020202020204" pitchFamily="34" charset="0"/>
              <a:buNone/>
              <a:defRPr/>
            </a:lvl5pPr>
          </a:lstStyle>
          <a:p>
            <a:pPr lvl="0"/>
            <a:r>
              <a:rPr lang="en-US"/>
              <a:t>Agenda item</a:t>
            </a:r>
          </a:p>
        </p:txBody>
      </p:sp>
      <p:sp>
        <p:nvSpPr>
          <p:cNvPr id="14" name="Text Placeholder 42">
            <a:extLst>
              <a:ext uri="{FF2B5EF4-FFF2-40B4-BE49-F238E27FC236}">
                <a16:creationId xmlns:a16="http://schemas.microsoft.com/office/drawing/2014/main" id="{E4A3203F-4828-C341-A951-5E75794DE7AC}"/>
              </a:ext>
            </a:extLst>
          </p:cNvPr>
          <p:cNvSpPr>
            <a:spLocks noGrp="1"/>
          </p:cNvSpPr>
          <p:nvPr>
            <p:ph type="body" sz="quarter" idx="21" hasCustomPrompt="1"/>
          </p:nvPr>
        </p:nvSpPr>
        <p:spPr>
          <a:xfrm>
            <a:off x="474013" y="1950104"/>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15" name="Text Placeholder 42">
            <a:extLst>
              <a:ext uri="{FF2B5EF4-FFF2-40B4-BE49-F238E27FC236}">
                <a16:creationId xmlns:a16="http://schemas.microsoft.com/office/drawing/2014/main" id="{D62AE2DC-BBA4-C24B-ACFA-67492335C7B3}"/>
              </a:ext>
            </a:extLst>
          </p:cNvPr>
          <p:cNvSpPr>
            <a:spLocks noGrp="1"/>
          </p:cNvSpPr>
          <p:nvPr>
            <p:ph type="body" sz="quarter" idx="22" hasCustomPrompt="1"/>
          </p:nvPr>
        </p:nvSpPr>
        <p:spPr>
          <a:xfrm>
            <a:off x="474013" y="2705008"/>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16" name="Text Placeholder 42">
            <a:extLst>
              <a:ext uri="{FF2B5EF4-FFF2-40B4-BE49-F238E27FC236}">
                <a16:creationId xmlns:a16="http://schemas.microsoft.com/office/drawing/2014/main" id="{C8E1A558-9A0F-DD4C-809F-F93D99DD474F}"/>
              </a:ext>
            </a:extLst>
          </p:cNvPr>
          <p:cNvSpPr>
            <a:spLocks noGrp="1"/>
          </p:cNvSpPr>
          <p:nvPr>
            <p:ph type="body" sz="quarter" idx="23" hasCustomPrompt="1"/>
          </p:nvPr>
        </p:nvSpPr>
        <p:spPr>
          <a:xfrm>
            <a:off x="474013" y="3459912"/>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
        <p:nvSpPr>
          <p:cNvPr id="17" name="Text Placeholder 42">
            <a:extLst>
              <a:ext uri="{FF2B5EF4-FFF2-40B4-BE49-F238E27FC236}">
                <a16:creationId xmlns:a16="http://schemas.microsoft.com/office/drawing/2014/main" id="{BA4FC562-5FE9-254B-BC32-D7F5F51E8EC6}"/>
              </a:ext>
            </a:extLst>
          </p:cNvPr>
          <p:cNvSpPr>
            <a:spLocks noGrp="1"/>
          </p:cNvSpPr>
          <p:nvPr>
            <p:ph type="body" sz="quarter" idx="28" hasCustomPrompt="1"/>
          </p:nvPr>
        </p:nvSpPr>
        <p:spPr>
          <a:xfrm>
            <a:off x="474013" y="4214816"/>
            <a:ext cx="336156" cy="328893"/>
          </a:xfrm>
        </p:spPr>
        <p:txBody>
          <a:bodyPr lIns="0" tIns="0" rIns="0" bIns="0" anchor="ctr" anchorCtr="0">
            <a:normAutofit/>
          </a:bodyPr>
          <a:lstStyle>
            <a:lvl1pPr marL="0" indent="0" algn="ctr">
              <a:buFont typeface="Arial" panose="020B0604020202020204" pitchFamily="34" charset="0"/>
              <a:buNone/>
              <a:defRPr sz="1400" b="1" i="1">
                <a:solidFill>
                  <a:schemeClr val="accent1"/>
                </a:solidFill>
                <a:latin typeface="Arial" panose="020B0604020202020204" pitchFamily="34" charset="0"/>
                <a:cs typeface="Arial" panose="020B0604020202020204" pitchFamily="34" charset="0"/>
              </a:defRPr>
            </a:lvl1pPr>
          </a:lstStyle>
          <a:p>
            <a:pPr lvl="0"/>
            <a:r>
              <a:rPr lang="en-US"/>
              <a:t>#</a:t>
            </a:r>
          </a:p>
        </p:txBody>
      </p:sp>
    </p:spTree>
    <p:extLst>
      <p:ext uri="{BB962C8B-B14F-4D97-AF65-F5344CB8AC3E}">
        <p14:creationId xmlns:p14="http://schemas.microsoft.com/office/powerpoint/2010/main" val="1048511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E99F-9A2A-B049-835D-F65D5A08D599}"/>
              </a:ext>
            </a:extLst>
          </p:cNvPr>
          <p:cNvSpPr>
            <a:spLocks noGrp="1"/>
          </p:cNvSpPr>
          <p:nvPr>
            <p:ph type="title" hasCustomPrompt="1"/>
          </p:nvPr>
        </p:nvSpPr>
        <p:spPr>
          <a:xfrm>
            <a:off x="304800" y="1492624"/>
            <a:ext cx="8254252" cy="2317656"/>
          </a:xfrm>
        </p:spPr>
        <p:txBody>
          <a:bodyPr anchor="b">
            <a:normAutofit/>
          </a:bodyPr>
          <a:lstStyle>
            <a:lvl1pPr>
              <a:defRPr sz="4000"/>
            </a:lvl1pPr>
          </a:lstStyle>
          <a:p>
            <a:r>
              <a:rPr lang="en-US"/>
              <a:t>Divider page title</a:t>
            </a:r>
          </a:p>
        </p:txBody>
      </p:sp>
      <p:sp>
        <p:nvSpPr>
          <p:cNvPr id="3" name="Text Placeholder 2">
            <a:extLst>
              <a:ext uri="{FF2B5EF4-FFF2-40B4-BE49-F238E27FC236}">
                <a16:creationId xmlns:a16="http://schemas.microsoft.com/office/drawing/2014/main" id="{F4F14B4F-BDF2-A542-AADE-F4F5E57D2839}"/>
              </a:ext>
            </a:extLst>
          </p:cNvPr>
          <p:cNvSpPr>
            <a:spLocks noGrp="1"/>
          </p:cNvSpPr>
          <p:nvPr>
            <p:ph type="body" idx="1"/>
          </p:nvPr>
        </p:nvSpPr>
        <p:spPr>
          <a:xfrm>
            <a:off x="304800" y="4139733"/>
            <a:ext cx="8254252" cy="1447520"/>
          </a:xfrm>
        </p:spPr>
        <p:txBody>
          <a:bodyPr>
            <a:normAutofit/>
          </a:bodyPr>
          <a:lstStyle>
            <a:lvl1pPr marL="0" indent="0">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7" name="Straight Connector 6">
            <a:extLst>
              <a:ext uri="{FF2B5EF4-FFF2-40B4-BE49-F238E27FC236}">
                <a16:creationId xmlns:a16="http://schemas.microsoft.com/office/drawing/2014/main" id="{44293649-45A4-064B-9DA2-25D7F200E7C8}"/>
              </a:ext>
            </a:extLst>
          </p:cNvPr>
          <p:cNvCxnSpPr>
            <a:cxnSpLocks/>
          </p:cNvCxnSpPr>
          <p:nvPr userDrawn="1"/>
        </p:nvCxnSpPr>
        <p:spPr>
          <a:xfrm>
            <a:off x="304800" y="3971643"/>
            <a:ext cx="7871357"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Date Placeholder 8">
            <a:extLst>
              <a:ext uri="{FF2B5EF4-FFF2-40B4-BE49-F238E27FC236}">
                <a16:creationId xmlns:a16="http://schemas.microsoft.com/office/drawing/2014/main" id="{E794A79C-1E49-7F48-B6F0-FD0C3B892ABB}"/>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10" name="Footer Placeholder 9">
            <a:extLst>
              <a:ext uri="{FF2B5EF4-FFF2-40B4-BE49-F238E27FC236}">
                <a16:creationId xmlns:a16="http://schemas.microsoft.com/office/drawing/2014/main" id="{DFA3AA73-DF02-6247-B919-3CF50E950430}"/>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9C0E1A18-76DF-FD4D-AC07-2656EA00492A}"/>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363204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E99F-9A2A-B049-835D-F65D5A08D599}"/>
              </a:ext>
            </a:extLst>
          </p:cNvPr>
          <p:cNvSpPr>
            <a:spLocks noGrp="1"/>
          </p:cNvSpPr>
          <p:nvPr>
            <p:ph type="title" hasCustomPrompt="1"/>
          </p:nvPr>
        </p:nvSpPr>
        <p:spPr>
          <a:xfrm>
            <a:off x="304800" y="1492624"/>
            <a:ext cx="7010400" cy="2317656"/>
          </a:xfrm>
        </p:spPr>
        <p:txBody>
          <a:bodyPr anchor="b">
            <a:normAutofit/>
          </a:bodyPr>
          <a:lstStyle>
            <a:lvl1pPr>
              <a:defRPr sz="4000"/>
            </a:lvl1pPr>
          </a:lstStyle>
          <a:p>
            <a:r>
              <a:rPr lang="en-US"/>
              <a:t>Divider page title</a:t>
            </a:r>
          </a:p>
        </p:txBody>
      </p:sp>
      <p:sp>
        <p:nvSpPr>
          <p:cNvPr id="3" name="Text Placeholder 2">
            <a:extLst>
              <a:ext uri="{FF2B5EF4-FFF2-40B4-BE49-F238E27FC236}">
                <a16:creationId xmlns:a16="http://schemas.microsoft.com/office/drawing/2014/main" id="{F4F14B4F-BDF2-A542-AADE-F4F5E57D2839}"/>
              </a:ext>
            </a:extLst>
          </p:cNvPr>
          <p:cNvSpPr>
            <a:spLocks noGrp="1"/>
          </p:cNvSpPr>
          <p:nvPr>
            <p:ph type="body" idx="1"/>
          </p:nvPr>
        </p:nvSpPr>
        <p:spPr>
          <a:xfrm>
            <a:off x="304800" y="4139733"/>
            <a:ext cx="7010400" cy="1447520"/>
          </a:xfrm>
        </p:spPr>
        <p:txBody>
          <a:bodyPr>
            <a:normAutofit/>
          </a:bodyPr>
          <a:lstStyle>
            <a:lvl1pPr marL="0" indent="0">
              <a:buNone/>
              <a:defRPr sz="2000">
                <a:solidFill>
                  <a:schemeClr val="bg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7" name="Straight Connector 6">
            <a:extLst>
              <a:ext uri="{FF2B5EF4-FFF2-40B4-BE49-F238E27FC236}">
                <a16:creationId xmlns:a16="http://schemas.microsoft.com/office/drawing/2014/main" id="{44293649-45A4-064B-9DA2-25D7F200E7C8}"/>
              </a:ext>
            </a:extLst>
          </p:cNvPr>
          <p:cNvCxnSpPr>
            <a:cxnSpLocks/>
          </p:cNvCxnSpPr>
          <p:nvPr userDrawn="1"/>
        </p:nvCxnSpPr>
        <p:spPr>
          <a:xfrm>
            <a:off x="304800" y="3971643"/>
            <a:ext cx="6768353" cy="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6" name="Picture Placeholder 12">
            <a:extLst>
              <a:ext uri="{FF2B5EF4-FFF2-40B4-BE49-F238E27FC236}">
                <a16:creationId xmlns:a16="http://schemas.microsoft.com/office/drawing/2014/main" id="{6986FB41-C6AF-6449-A077-3651688BC0DF}"/>
              </a:ext>
            </a:extLst>
          </p:cNvPr>
          <p:cNvSpPr>
            <a:spLocks noGrp="1"/>
          </p:cNvSpPr>
          <p:nvPr>
            <p:ph type="pic" sz="quarter" idx="11"/>
          </p:nvPr>
        </p:nvSpPr>
        <p:spPr>
          <a:xfrm>
            <a:off x="7760327" y="-23957"/>
            <a:ext cx="4440582" cy="6912264"/>
          </a:xfrm>
          <a:custGeom>
            <a:avLst/>
            <a:gdLst>
              <a:gd name="connsiteX0" fmla="*/ 0 w 10334066"/>
              <a:gd name="connsiteY0" fmla="*/ 6181438 h 12362875"/>
              <a:gd name="connsiteX1" fmla="*/ 5167033 w 10334066"/>
              <a:gd name="connsiteY1" fmla="*/ 0 h 12362875"/>
              <a:gd name="connsiteX2" fmla="*/ 10334066 w 10334066"/>
              <a:gd name="connsiteY2" fmla="*/ 6181438 h 12362875"/>
              <a:gd name="connsiteX3" fmla="*/ 5167033 w 10334066"/>
              <a:gd name="connsiteY3" fmla="*/ 12362876 h 12362875"/>
              <a:gd name="connsiteX4" fmla="*/ 0 w 10334066"/>
              <a:gd name="connsiteY4" fmla="*/ 6181438 h 12362875"/>
              <a:gd name="connsiteX0" fmla="*/ 505080 w 10839146"/>
              <a:gd name="connsiteY0" fmla="*/ 6204471 h 12385909"/>
              <a:gd name="connsiteX1" fmla="*/ 780416 w 10839146"/>
              <a:gd name="connsiteY1" fmla="*/ 4180149 h 12385909"/>
              <a:gd name="connsiteX2" fmla="*/ 5672113 w 10839146"/>
              <a:gd name="connsiteY2" fmla="*/ 23033 h 12385909"/>
              <a:gd name="connsiteX3" fmla="*/ 10839146 w 10839146"/>
              <a:gd name="connsiteY3" fmla="*/ 6204471 h 12385909"/>
              <a:gd name="connsiteX4" fmla="*/ 5672113 w 10839146"/>
              <a:gd name="connsiteY4" fmla="*/ 12385909 h 12385909"/>
              <a:gd name="connsiteX5" fmla="*/ 505080 w 10839146"/>
              <a:gd name="connsiteY5" fmla="*/ 6204471 h 12385909"/>
              <a:gd name="connsiteX0" fmla="*/ 505080 w 10839146"/>
              <a:gd name="connsiteY0" fmla="*/ 6204471 h 12669611"/>
              <a:gd name="connsiteX1" fmla="*/ 780416 w 10839146"/>
              <a:gd name="connsiteY1" fmla="*/ 4180149 h 12669611"/>
              <a:gd name="connsiteX2" fmla="*/ 5672113 w 10839146"/>
              <a:gd name="connsiteY2" fmla="*/ 23033 h 12669611"/>
              <a:gd name="connsiteX3" fmla="*/ 10839146 w 10839146"/>
              <a:gd name="connsiteY3" fmla="*/ 6204471 h 12669611"/>
              <a:gd name="connsiteX4" fmla="*/ 5672113 w 10839146"/>
              <a:gd name="connsiteY4" fmla="*/ 12385909 h 12669611"/>
              <a:gd name="connsiteX5" fmla="*/ 2474934 w 10839146"/>
              <a:gd name="connsiteY5" fmla="*/ 11079712 h 12669611"/>
              <a:gd name="connsiteX6" fmla="*/ 505080 w 10839146"/>
              <a:gd name="connsiteY6" fmla="*/ 6204471 h 12669611"/>
              <a:gd name="connsiteX0" fmla="*/ 322913 w 10656979"/>
              <a:gd name="connsiteY0" fmla="*/ 6204471 h 12669611"/>
              <a:gd name="connsiteX1" fmla="*/ 598249 w 10656979"/>
              <a:gd name="connsiteY1" fmla="*/ 4180149 h 12669611"/>
              <a:gd name="connsiteX2" fmla="*/ 5489946 w 10656979"/>
              <a:gd name="connsiteY2" fmla="*/ 23033 h 12669611"/>
              <a:gd name="connsiteX3" fmla="*/ 10656979 w 10656979"/>
              <a:gd name="connsiteY3" fmla="*/ 6204471 h 12669611"/>
              <a:gd name="connsiteX4" fmla="*/ 5489946 w 10656979"/>
              <a:gd name="connsiteY4" fmla="*/ 12385909 h 12669611"/>
              <a:gd name="connsiteX5" fmla="*/ 2292767 w 10656979"/>
              <a:gd name="connsiteY5" fmla="*/ 11079712 h 12669611"/>
              <a:gd name="connsiteX6" fmla="*/ 322913 w 10656979"/>
              <a:gd name="connsiteY6" fmla="*/ 6204471 h 12669611"/>
              <a:gd name="connsiteX0" fmla="*/ 20272 w 10354338"/>
              <a:gd name="connsiteY0" fmla="*/ 6204471 h 12669611"/>
              <a:gd name="connsiteX1" fmla="*/ 295608 w 10354338"/>
              <a:gd name="connsiteY1" fmla="*/ 4180149 h 12669611"/>
              <a:gd name="connsiteX2" fmla="*/ 5187305 w 10354338"/>
              <a:gd name="connsiteY2" fmla="*/ 23033 h 12669611"/>
              <a:gd name="connsiteX3" fmla="*/ 10354338 w 10354338"/>
              <a:gd name="connsiteY3" fmla="*/ 6204471 h 12669611"/>
              <a:gd name="connsiteX4" fmla="*/ 5187305 w 10354338"/>
              <a:gd name="connsiteY4" fmla="*/ 12385909 h 12669611"/>
              <a:gd name="connsiteX5" fmla="*/ 1990126 w 10354338"/>
              <a:gd name="connsiteY5" fmla="*/ 11079712 h 12669611"/>
              <a:gd name="connsiteX6" fmla="*/ 20272 w 10354338"/>
              <a:gd name="connsiteY6" fmla="*/ 6204471 h 12669611"/>
              <a:gd name="connsiteX0" fmla="*/ 20272 w 10354338"/>
              <a:gd name="connsiteY0" fmla="*/ 6200102 h 12665242"/>
              <a:gd name="connsiteX1" fmla="*/ 295608 w 10354338"/>
              <a:gd name="connsiteY1" fmla="*/ 4175780 h 12665242"/>
              <a:gd name="connsiteX2" fmla="*/ 5187305 w 10354338"/>
              <a:gd name="connsiteY2" fmla="*/ 18664 h 12665242"/>
              <a:gd name="connsiteX3" fmla="*/ 10354338 w 10354338"/>
              <a:gd name="connsiteY3" fmla="*/ 6200102 h 12665242"/>
              <a:gd name="connsiteX4" fmla="*/ 5187305 w 10354338"/>
              <a:gd name="connsiteY4" fmla="*/ 12381540 h 12665242"/>
              <a:gd name="connsiteX5" fmla="*/ 1990126 w 10354338"/>
              <a:gd name="connsiteY5" fmla="*/ 11075343 h 12665242"/>
              <a:gd name="connsiteX6" fmla="*/ 20272 w 10354338"/>
              <a:gd name="connsiteY6" fmla="*/ 6200102 h 12665242"/>
              <a:gd name="connsiteX0" fmla="*/ 91857 w 10425923"/>
              <a:gd name="connsiteY0" fmla="*/ 6199561 h 12664701"/>
              <a:gd name="connsiteX1" fmla="*/ 373587 w 10425923"/>
              <a:gd name="connsiteY1" fmla="*/ 4200816 h 12664701"/>
              <a:gd name="connsiteX2" fmla="*/ 5258890 w 10425923"/>
              <a:gd name="connsiteY2" fmla="*/ 18123 h 12664701"/>
              <a:gd name="connsiteX3" fmla="*/ 10425923 w 10425923"/>
              <a:gd name="connsiteY3" fmla="*/ 6199561 h 12664701"/>
              <a:gd name="connsiteX4" fmla="*/ 5258890 w 10425923"/>
              <a:gd name="connsiteY4" fmla="*/ 12380999 h 12664701"/>
              <a:gd name="connsiteX5" fmla="*/ 2061711 w 10425923"/>
              <a:gd name="connsiteY5" fmla="*/ 11074802 h 12664701"/>
              <a:gd name="connsiteX6" fmla="*/ 91857 w 10425923"/>
              <a:gd name="connsiteY6" fmla="*/ 6199561 h 12664701"/>
              <a:gd name="connsiteX0" fmla="*/ 91857 w 10425923"/>
              <a:gd name="connsiteY0" fmla="*/ 6196936 h 12662076"/>
              <a:gd name="connsiteX1" fmla="*/ 373587 w 10425923"/>
              <a:gd name="connsiteY1" fmla="*/ 4198191 h 12662076"/>
              <a:gd name="connsiteX2" fmla="*/ 5258890 w 10425923"/>
              <a:gd name="connsiteY2" fmla="*/ 15498 h 12662076"/>
              <a:gd name="connsiteX3" fmla="*/ 10425923 w 10425923"/>
              <a:gd name="connsiteY3" fmla="*/ 6196936 h 12662076"/>
              <a:gd name="connsiteX4" fmla="*/ 5258890 w 10425923"/>
              <a:gd name="connsiteY4" fmla="*/ 12378374 h 12662076"/>
              <a:gd name="connsiteX5" fmla="*/ 2061711 w 10425923"/>
              <a:gd name="connsiteY5" fmla="*/ 11072177 h 12662076"/>
              <a:gd name="connsiteX6" fmla="*/ 91857 w 10425923"/>
              <a:gd name="connsiteY6" fmla="*/ 6196936 h 12662076"/>
              <a:gd name="connsiteX0" fmla="*/ 91857 w 10425923"/>
              <a:gd name="connsiteY0" fmla="*/ 1998745 h 8463885"/>
              <a:gd name="connsiteX1" fmla="*/ 373587 w 10425923"/>
              <a:gd name="connsiteY1" fmla="*/ 0 h 8463885"/>
              <a:gd name="connsiteX2" fmla="*/ 7439382 w 10425923"/>
              <a:gd name="connsiteY2" fmla="*/ 785760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2153645 h 8618785"/>
              <a:gd name="connsiteX1" fmla="*/ 373587 w 10425923"/>
              <a:gd name="connsiteY1" fmla="*/ 154900 h 8618785"/>
              <a:gd name="connsiteX2" fmla="*/ 7081295 w 10425923"/>
              <a:gd name="connsiteY2" fmla="*/ 160542 h 8618785"/>
              <a:gd name="connsiteX3" fmla="*/ 10425923 w 10425923"/>
              <a:gd name="connsiteY3" fmla="*/ 2153645 h 8618785"/>
              <a:gd name="connsiteX4" fmla="*/ 5258890 w 10425923"/>
              <a:gd name="connsiteY4" fmla="*/ 8335083 h 8618785"/>
              <a:gd name="connsiteX5" fmla="*/ 2061711 w 10425923"/>
              <a:gd name="connsiteY5" fmla="*/ 7028886 h 8618785"/>
              <a:gd name="connsiteX6" fmla="*/ 91857 w 10425923"/>
              <a:gd name="connsiteY6" fmla="*/ 2153645 h 8618785"/>
              <a:gd name="connsiteX0" fmla="*/ 91857 w 10425923"/>
              <a:gd name="connsiteY0" fmla="*/ 2496913 h 8962053"/>
              <a:gd name="connsiteX1" fmla="*/ 373587 w 10425923"/>
              <a:gd name="connsiteY1" fmla="*/ 498168 h 8962053"/>
              <a:gd name="connsiteX2" fmla="*/ 7081295 w 10425923"/>
              <a:gd name="connsiteY2" fmla="*/ 503810 h 8962053"/>
              <a:gd name="connsiteX3" fmla="*/ 10425923 w 10425923"/>
              <a:gd name="connsiteY3" fmla="*/ 2496913 h 8962053"/>
              <a:gd name="connsiteX4" fmla="*/ 5258890 w 10425923"/>
              <a:gd name="connsiteY4" fmla="*/ 8678351 h 8962053"/>
              <a:gd name="connsiteX5" fmla="*/ 2061711 w 10425923"/>
              <a:gd name="connsiteY5" fmla="*/ 7372154 h 8962053"/>
              <a:gd name="connsiteX6" fmla="*/ 91857 w 10425923"/>
              <a:gd name="connsiteY6" fmla="*/ 2496913 h 8962053"/>
              <a:gd name="connsiteX0" fmla="*/ 91857 w 10425923"/>
              <a:gd name="connsiteY0" fmla="*/ 2496913 h 8962053"/>
              <a:gd name="connsiteX1" fmla="*/ 373587 w 10425923"/>
              <a:gd name="connsiteY1" fmla="*/ 498168 h 8962053"/>
              <a:gd name="connsiteX2" fmla="*/ 7081295 w 10425923"/>
              <a:gd name="connsiteY2" fmla="*/ 503810 h 8962053"/>
              <a:gd name="connsiteX3" fmla="*/ 10425923 w 10425923"/>
              <a:gd name="connsiteY3" fmla="*/ 2496913 h 8962053"/>
              <a:gd name="connsiteX4" fmla="*/ 5258890 w 10425923"/>
              <a:gd name="connsiteY4" fmla="*/ 8678351 h 8962053"/>
              <a:gd name="connsiteX5" fmla="*/ 2061711 w 10425923"/>
              <a:gd name="connsiteY5" fmla="*/ 7372154 h 8962053"/>
              <a:gd name="connsiteX6" fmla="*/ 91857 w 10425923"/>
              <a:gd name="connsiteY6" fmla="*/ 2496913 h 8962053"/>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10425923"/>
              <a:gd name="connsiteY0" fmla="*/ 1998745 h 8463885"/>
              <a:gd name="connsiteX1" fmla="*/ 373587 w 10425923"/>
              <a:gd name="connsiteY1" fmla="*/ 0 h 8463885"/>
              <a:gd name="connsiteX2" fmla="*/ 7081295 w 10425923"/>
              <a:gd name="connsiteY2" fmla="*/ 5642 h 8463885"/>
              <a:gd name="connsiteX3" fmla="*/ 10425923 w 10425923"/>
              <a:gd name="connsiteY3" fmla="*/ 1998745 h 8463885"/>
              <a:gd name="connsiteX4" fmla="*/ 5258890 w 10425923"/>
              <a:gd name="connsiteY4" fmla="*/ 8180183 h 8463885"/>
              <a:gd name="connsiteX5" fmla="*/ 2061711 w 10425923"/>
              <a:gd name="connsiteY5" fmla="*/ 6873986 h 8463885"/>
              <a:gd name="connsiteX6" fmla="*/ 91857 w 10425923"/>
              <a:gd name="connsiteY6" fmla="*/ 1998745 h 8463885"/>
              <a:gd name="connsiteX0" fmla="*/ 91857 w 7208800"/>
              <a:gd name="connsiteY0" fmla="*/ 1998745 h 8427181"/>
              <a:gd name="connsiteX1" fmla="*/ 373587 w 7208800"/>
              <a:gd name="connsiteY1" fmla="*/ 0 h 8427181"/>
              <a:gd name="connsiteX2" fmla="*/ 7081295 w 7208800"/>
              <a:gd name="connsiteY2" fmla="*/ 5642 h 8427181"/>
              <a:gd name="connsiteX3" fmla="*/ 7120016 w 7208800"/>
              <a:gd name="connsiteY3" fmla="*/ 6187080 h 8427181"/>
              <a:gd name="connsiteX4" fmla="*/ 5258890 w 7208800"/>
              <a:gd name="connsiteY4" fmla="*/ 8180183 h 8427181"/>
              <a:gd name="connsiteX5" fmla="*/ 2061711 w 7208800"/>
              <a:gd name="connsiteY5" fmla="*/ 6873986 h 8427181"/>
              <a:gd name="connsiteX6" fmla="*/ 91857 w 7208800"/>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427181"/>
              <a:gd name="connsiteX1" fmla="*/ 373587 w 7120016"/>
              <a:gd name="connsiteY1" fmla="*/ 0 h 8427181"/>
              <a:gd name="connsiteX2" fmla="*/ 7081295 w 7120016"/>
              <a:gd name="connsiteY2" fmla="*/ 5642 h 8427181"/>
              <a:gd name="connsiteX3" fmla="*/ 7120016 w 7120016"/>
              <a:gd name="connsiteY3" fmla="*/ 6187080 h 8427181"/>
              <a:gd name="connsiteX4" fmla="*/ 5258890 w 7120016"/>
              <a:gd name="connsiteY4" fmla="*/ 8180183 h 8427181"/>
              <a:gd name="connsiteX5" fmla="*/ 2061711 w 7120016"/>
              <a:gd name="connsiteY5" fmla="*/ 6873986 h 8427181"/>
              <a:gd name="connsiteX6" fmla="*/ 91857 w 7120016"/>
              <a:gd name="connsiteY6" fmla="*/ 1998745 h 8427181"/>
              <a:gd name="connsiteX0" fmla="*/ 91857 w 7120016"/>
              <a:gd name="connsiteY0" fmla="*/ 1998745 h 8199458"/>
              <a:gd name="connsiteX1" fmla="*/ 373587 w 7120016"/>
              <a:gd name="connsiteY1" fmla="*/ 0 h 8199458"/>
              <a:gd name="connsiteX2" fmla="*/ 7081295 w 7120016"/>
              <a:gd name="connsiteY2" fmla="*/ 5642 h 8199458"/>
              <a:gd name="connsiteX3" fmla="*/ 7120016 w 7120016"/>
              <a:gd name="connsiteY3" fmla="*/ 6187080 h 8199458"/>
              <a:gd name="connsiteX4" fmla="*/ 5258890 w 7120016"/>
              <a:gd name="connsiteY4" fmla="*/ 8180183 h 8199458"/>
              <a:gd name="connsiteX5" fmla="*/ 2061711 w 7120016"/>
              <a:gd name="connsiteY5" fmla="*/ 6873986 h 8199458"/>
              <a:gd name="connsiteX6" fmla="*/ 91857 w 7120016"/>
              <a:gd name="connsiteY6" fmla="*/ 1998745 h 8199458"/>
              <a:gd name="connsiteX0" fmla="*/ 91857 w 7120016"/>
              <a:gd name="connsiteY0" fmla="*/ 1998745 h 7265239"/>
              <a:gd name="connsiteX1" fmla="*/ 373587 w 7120016"/>
              <a:gd name="connsiteY1" fmla="*/ 0 h 7265239"/>
              <a:gd name="connsiteX2" fmla="*/ 7081295 w 7120016"/>
              <a:gd name="connsiteY2" fmla="*/ 5642 h 7265239"/>
              <a:gd name="connsiteX3" fmla="*/ 7120016 w 7120016"/>
              <a:gd name="connsiteY3" fmla="*/ 6187080 h 7265239"/>
              <a:gd name="connsiteX4" fmla="*/ 2061711 w 7120016"/>
              <a:gd name="connsiteY4" fmla="*/ 6873986 h 7265239"/>
              <a:gd name="connsiteX5" fmla="*/ 91857 w 7120016"/>
              <a:gd name="connsiteY5" fmla="*/ 1998745 h 7265239"/>
              <a:gd name="connsiteX0" fmla="*/ 91857 w 7120016"/>
              <a:gd name="connsiteY0" fmla="*/ 1998745 h 6905724"/>
              <a:gd name="connsiteX1" fmla="*/ 373587 w 7120016"/>
              <a:gd name="connsiteY1" fmla="*/ 0 h 6905724"/>
              <a:gd name="connsiteX2" fmla="*/ 7081295 w 7120016"/>
              <a:gd name="connsiteY2" fmla="*/ 5642 h 6905724"/>
              <a:gd name="connsiteX3" fmla="*/ 7120016 w 7120016"/>
              <a:gd name="connsiteY3" fmla="*/ 6187080 h 6905724"/>
              <a:gd name="connsiteX4" fmla="*/ 2061711 w 7120016"/>
              <a:gd name="connsiteY4" fmla="*/ 6873986 h 6905724"/>
              <a:gd name="connsiteX5" fmla="*/ 91857 w 7120016"/>
              <a:gd name="connsiteY5" fmla="*/ 1998745 h 6905724"/>
              <a:gd name="connsiteX0" fmla="*/ 91857 w 7120016"/>
              <a:gd name="connsiteY0" fmla="*/ 1998745 h 6962211"/>
              <a:gd name="connsiteX1" fmla="*/ 373587 w 7120016"/>
              <a:gd name="connsiteY1" fmla="*/ 0 h 6962211"/>
              <a:gd name="connsiteX2" fmla="*/ 7081295 w 7120016"/>
              <a:gd name="connsiteY2" fmla="*/ 5642 h 6962211"/>
              <a:gd name="connsiteX3" fmla="*/ 7120016 w 7120016"/>
              <a:gd name="connsiteY3" fmla="*/ 6187080 h 6962211"/>
              <a:gd name="connsiteX4" fmla="*/ 2061711 w 7120016"/>
              <a:gd name="connsiteY4" fmla="*/ 6873986 h 6962211"/>
              <a:gd name="connsiteX5" fmla="*/ 91857 w 7120016"/>
              <a:gd name="connsiteY5" fmla="*/ 1998745 h 6962211"/>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7379564"/>
              <a:gd name="connsiteX1" fmla="*/ 373587 w 7088044"/>
              <a:gd name="connsiteY1" fmla="*/ 0 h 7379564"/>
              <a:gd name="connsiteX2" fmla="*/ 7081295 w 7088044"/>
              <a:gd name="connsiteY2" fmla="*/ 5642 h 7379564"/>
              <a:gd name="connsiteX3" fmla="*/ 7088044 w 7088044"/>
              <a:gd name="connsiteY3" fmla="*/ 6871281 h 7379564"/>
              <a:gd name="connsiteX4" fmla="*/ 2061711 w 7088044"/>
              <a:gd name="connsiteY4" fmla="*/ 6873986 h 7379564"/>
              <a:gd name="connsiteX5" fmla="*/ 91857 w 7088044"/>
              <a:gd name="connsiteY5" fmla="*/ 1998745 h 7379564"/>
              <a:gd name="connsiteX0" fmla="*/ 91857 w 7088044"/>
              <a:gd name="connsiteY0" fmla="*/ 1998745 h 6873986"/>
              <a:gd name="connsiteX1" fmla="*/ 373587 w 7088044"/>
              <a:gd name="connsiteY1" fmla="*/ 0 h 6873986"/>
              <a:gd name="connsiteX2" fmla="*/ 7081295 w 7088044"/>
              <a:gd name="connsiteY2" fmla="*/ 5642 h 6873986"/>
              <a:gd name="connsiteX3" fmla="*/ 7088044 w 7088044"/>
              <a:gd name="connsiteY3" fmla="*/ 6871281 h 6873986"/>
              <a:gd name="connsiteX4" fmla="*/ 2061711 w 7088044"/>
              <a:gd name="connsiteY4" fmla="*/ 6873986 h 6873986"/>
              <a:gd name="connsiteX5" fmla="*/ 91857 w 7088044"/>
              <a:gd name="connsiteY5" fmla="*/ 1998745 h 6873986"/>
              <a:gd name="connsiteX0" fmla="*/ 91857 w 7088044"/>
              <a:gd name="connsiteY0" fmla="*/ 1998745 h 6887912"/>
              <a:gd name="connsiteX1" fmla="*/ 373587 w 7088044"/>
              <a:gd name="connsiteY1" fmla="*/ 0 h 6887912"/>
              <a:gd name="connsiteX2" fmla="*/ 7081295 w 7088044"/>
              <a:gd name="connsiteY2" fmla="*/ 5642 h 6887912"/>
              <a:gd name="connsiteX3" fmla="*/ 7088044 w 7088044"/>
              <a:gd name="connsiteY3" fmla="*/ 6871281 h 6887912"/>
              <a:gd name="connsiteX4" fmla="*/ 2061711 w 7088044"/>
              <a:gd name="connsiteY4" fmla="*/ 6873986 h 6887912"/>
              <a:gd name="connsiteX5" fmla="*/ 91857 w 7088044"/>
              <a:gd name="connsiteY5" fmla="*/ 1998745 h 6887912"/>
              <a:gd name="connsiteX0" fmla="*/ 92735 w 7088922"/>
              <a:gd name="connsiteY0" fmla="*/ 1998745 h 6899564"/>
              <a:gd name="connsiteX1" fmla="*/ 374465 w 7088922"/>
              <a:gd name="connsiteY1" fmla="*/ 0 h 6899564"/>
              <a:gd name="connsiteX2" fmla="*/ 7082173 w 7088922"/>
              <a:gd name="connsiteY2" fmla="*/ 5642 h 6899564"/>
              <a:gd name="connsiteX3" fmla="*/ 7088922 w 7088922"/>
              <a:gd name="connsiteY3" fmla="*/ 6871281 h 6899564"/>
              <a:gd name="connsiteX4" fmla="*/ 2075378 w 7088922"/>
              <a:gd name="connsiteY4" fmla="*/ 6899564 h 6899564"/>
              <a:gd name="connsiteX5" fmla="*/ 92735 w 7088922"/>
              <a:gd name="connsiteY5" fmla="*/ 1998745 h 6899564"/>
              <a:gd name="connsiteX0" fmla="*/ 92735 w 7120894"/>
              <a:gd name="connsiteY0" fmla="*/ 1998745 h 6918430"/>
              <a:gd name="connsiteX1" fmla="*/ 374465 w 7120894"/>
              <a:gd name="connsiteY1" fmla="*/ 0 h 6918430"/>
              <a:gd name="connsiteX2" fmla="*/ 7082173 w 7120894"/>
              <a:gd name="connsiteY2" fmla="*/ 5642 h 6918430"/>
              <a:gd name="connsiteX3" fmla="*/ 7120894 w 7120894"/>
              <a:gd name="connsiteY3" fmla="*/ 6903253 h 6918430"/>
              <a:gd name="connsiteX4" fmla="*/ 2075378 w 7120894"/>
              <a:gd name="connsiteY4" fmla="*/ 6899564 h 6918430"/>
              <a:gd name="connsiteX5" fmla="*/ 92735 w 7120894"/>
              <a:gd name="connsiteY5" fmla="*/ 1998745 h 6918430"/>
              <a:gd name="connsiteX0" fmla="*/ 92735 w 7120894"/>
              <a:gd name="connsiteY0" fmla="*/ 1998745 h 6918430"/>
              <a:gd name="connsiteX1" fmla="*/ 374465 w 7120894"/>
              <a:gd name="connsiteY1" fmla="*/ 0 h 6918430"/>
              <a:gd name="connsiteX2" fmla="*/ 7082173 w 7120894"/>
              <a:gd name="connsiteY2" fmla="*/ 5642 h 6918430"/>
              <a:gd name="connsiteX3" fmla="*/ 7120894 w 7120894"/>
              <a:gd name="connsiteY3" fmla="*/ 6903253 h 6918430"/>
              <a:gd name="connsiteX4" fmla="*/ 2075378 w 7120894"/>
              <a:gd name="connsiteY4" fmla="*/ 6899564 h 6918430"/>
              <a:gd name="connsiteX5" fmla="*/ 92735 w 7120894"/>
              <a:gd name="connsiteY5" fmla="*/ 1998745 h 6918430"/>
              <a:gd name="connsiteX0" fmla="*/ 32648 w 7060807"/>
              <a:gd name="connsiteY0" fmla="*/ 1998745 h 6918430"/>
              <a:gd name="connsiteX1" fmla="*/ 314378 w 7060807"/>
              <a:gd name="connsiteY1" fmla="*/ 0 h 6918430"/>
              <a:gd name="connsiteX2" fmla="*/ 7022086 w 7060807"/>
              <a:gd name="connsiteY2" fmla="*/ 5642 h 6918430"/>
              <a:gd name="connsiteX3" fmla="*/ 7060807 w 7060807"/>
              <a:gd name="connsiteY3" fmla="*/ 6903253 h 6918430"/>
              <a:gd name="connsiteX4" fmla="*/ 2015291 w 7060807"/>
              <a:gd name="connsiteY4" fmla="*/ 6899564 h 6918430"/>
              <a:gd name="connsiteX5" fmla="*/ 32648 w 7060807"/>
              <a:gd name="connsiteY5" fmla="*/ 1998745 h 6918430"/>
              <a:gd name="connsiteX0" fmla="*/ 30373 w 7058532"/>
              <a:gd name="connsiteY0" fmla="*/ 1998745 h 6918430"/>
              <a:gd name="connsiteX1" fmla="*/ 312103 w 7058532"/>
              <a:gd name="connsiteY1" fmla="*/ 0 h 6918430"/>
              <a:gd name="connsiteX2" fmla="*/ 7019811 w 7058532"/>
              <a:gd name="connsiteY2" fmla="*/ 5642 h 6918430"/>
              <a:gd name="connsiteX3" fmla="*/ 7058532 w 7058532"/>
              <a:gd name="connsiteY3" fmla="*/ 6903253 h 6918430"/>
              <a:gd name="connsiteX4" fmla="*/ 2013016 w 7058532"/>
              <a:gd name="connsiteY4" fmla="*/ 6899564 h 6918430"/>
              <a:gd name="connsiteX5" fmla="*/ 30373 w 7058532"/>
              <a:gd name="connsiteY5" fmla="*/ 1998745 h 6918430"/>
              <a:gd name="connsiteX0" fmla="*/ 33991 w 7062150"/>
              <a:gd name="connsiteY0" fmla="*/ 1998745 h 6918430"/>
              <a:gd name="connsiteX1" fmla="*/ 315721 w 7062150"/>
              <a:gd name="connsiteY1" fmla="*/ 0 h 6918430"/>
              <a:gd name="connsiteX2" fmla="*/ 7023429 w 7062150"/>
              <a:gd name="connsiteY2" fmla="*/ 5642 h 6918430"/>
              <a:gd name="connsiteX3" fmla="*/ 7062150 w 7062150"/>
              <a:gd name="connsiteY3" fmla="*/ 6903253 h 6918430"/>
              <a:gd name="connsiteX4" fmla="*/ 2016634 w 7062150"/>
              <a:gd name="connsiteY4" fmla="*/ 6899564 h 6918430"/>
              <a:gd name="connsiteX5" fmla="*/ 33991 w 7062150"/>
              <a:gd name="connsiteY5" fmla="*/ 1998745 h 6918430"/>
              <a:gd name="connsiteX0" fmla="*/ 38845 w 7067004"/>
              <a:gd name="connsiteY0" fmla="*/ 1998745 h 6918430"/>
              <a:gd name="connsiteX1" fmla="*/ 320575 w 7067004"/>
              <a:gd name="connsiteY1" fmla="*/ 0 h 6918430"/>
              <a:gd name="connsiteX2" fmla="*/ 7028283 w 7067004"/>
              <a:gd name="connsiteY2" fmla="*/ 5642 h 6918430"/>
              <a:gd name="connsiteX3" fmla="*/ 7067004 w 7067004"/>
              <a:gd name="connsiteY3" fmla="*/ 6903253 h 6918430"/>
              <a:gd name="connsiteX4" fmla="*/ 2021488 w 7067004"/>
              <a:gd name="connsiteY4" fmla="*/ 6899564 h 6918430"/>
              <a:gd name="connsiteX5" fmla="*/ 38845 w 7067004"/>
              <a:gd name="connsiteY5" fmla="*/ 1998745 h 6918430"/>
              <a:gd name="connsiteX0" fmla="*/ 28598 w 7056757"/>
              <a:gd name="connsiteY0" fmla="*/ 1998745 h 6918430"/>
              <a:gd name="connsiteX1" fmla="*/ 310328 w 7056757"/>
              <a:gd name="connsiteY1" fmla="*/ 0 h 6918430"/>
              <a:gd name="connsiteX2" fmla="*/ 7018036 w 7056757"/>
              <a:gd name="connsiteY2" fmla="*/ 5642 h 6918430"/>
              <a:gd name="connsiteX3" fmla="*/ 7056757 w 7056757"/>
              <a:gd name="connsiteY3" fmla="*/ 6903253 h 6918430"/>
              <a:gd name="connsiteX4" fmla="*/ 2011241 w 7056757"/>
              <a:gd name="connsiteY4" fmla="*/ 6899564 h 6918430"/>
              <a:gd name="connsiteX5" fmla="*/ 28598 w 7056757"/>
              <a:gd name="connsiteY5" fmla="*/ 1998745 h 6918430"/>
              <a:gd name="connsiteX0" fmla="*/ 28976 w 7050740"/>
              <a:gd name="connsiteY0" fmla="*/ 2376015 h 6918430"/>
              <a:gd name="connsiteX1" fmla="*/ 304311 w 7050740"/>
              <a:gd name="connsiteY1" fmla="*/ 0 h 6918430"/>
              <a:gd name="connsiteX2" fmla="*/ 7012019 w 7050740"/>
              <a:gd name="connsiteY2" fmla="*/ 5642 h 6918430"/>
              <a:gd name="connsiteX3" fmla="*/ 7050740 w 7050740"/>
              <a:gd name="connsiteY3" fmla="*/ 6903253 h 6918430"/>
              <a:gd name="connsiteX4" fmla="*/ 2005224 w 7050740"/>
              <a:gd name="connsiteY4" fmla="*/ 6899564 h 6918430"/>
              <a:gd name="connsiteX5" fmla="*/ 28976 w 7050740"/>
              <a:gd name="connsiteY5" fmla="*/ 2376015 h 6918430"/>
              <a:gd name="connsiteX0" fmla="*/ 48756 w 7070520"/>
              <a:gd name="connsiteY0" fmla="*/ 2376015 h 6918430"/>
              <a:gd name="connsiteX1" fmla="*/ 324091 w 7070520"/>
              <a:gd name="connsiteY1" fmla="*/ 0 h 6918430"/>
              <a:gd name="connsiteX2" fmla="*/ 7031799 w 7070520"/>
              <a:gd name="connsiteY2" fmla="*/ 5642 h 6918430"/>
              <a:gd name="connsiteX3" fmla="*/ 7070520 w 7070520"/>
              <a:gd name="connsiteY3" fmla="*/ 6903253 h 6918430"/>
              <a:gd name="connsiteX4" fmla="*/ 2025004 w 7070520"/>
              <a:gd name="connsiteY4" fmla="*/ 6899564 h 6918430"/>
              <a:gd name="connsiteX5" fmla="*/ 48756 w 7070520"/>
              <a:gd name="connsiteY5" fmla="*/ 2376015 h 6918430"/>
              <a:gd name="connsiteX0" fmla="*/ 31061 w 7052825"/>
              <a:gd name="connsiteY0" fmla="*/ 2376015 h 6918430"/>
              <a:gd name="connsiteX1" fmla="*/ 306396 w 7052825"/>
              <a:gd name="connsiteY1" fmla="*/ 0 h 6918430"/>
              <a:gd name="connsiteX2" fmla="*/ 701410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52825"/>
              <a:gd name="connsiteY0" fmla="*/ 2376015 h 6918430"/>
              <a:gd name="connsiteX1" fmla="*/ 306396 w 7052825"/>
              <a:gd name="connsiteY1" fmla="*/ 0 h 6918430"/>
              <a:gd name="connsiteX2" fmla="*/ 701410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52825"/>
              <a:gd name="connsiteY0" fmla="*/ 2376015 h 6918430"/>
              <a:gd name="connsiteX1" fmla="*/ 306396 w 7052825"/>
              <a:gd name="connsiteY1" fmla="*/ 0 h 6918430"/>
              <a:gd name="connsiteX2" fmla="*/ 7045854 w 7052825"/>
              <a:gd name="connsiteY2" fmla="*/ 5642 h 6918430"/>
              <a:gd name="connsiteX3" fmla="*/ 7052825 w 7052825"/>
              <a:gd name="connsiteY3" fmla="*/ 6903253 h 6918430"/>
              <a:gd name="connsiteX4" fmla="*/ 2007309 w 7052825"/>
              <a:gd name="connsiteY4" fmla="*/ 6899564 h 6918430"/>
              <a:gd name="connsiteX5" fmla="*/ 31061 w 7052825"/>
              <a:gd name="connsiteY5" fmla="*/ 2376015 h 6918430"/>
              <a:gd name="connsiteX0" fmla="*/ 31061 w 7061695"/>
              <a:gd name="connsiteY0" fmla="*/ 2383073 h 6925488"/>
              <a:gd name="connsiteX1" fmla="*/ 306396 w 7061695"/>
              <a:gd name="connsiteY1" fmla="*/ 7058 h 6925488"/>
              <a:gd name="connsiteX2" fmla="*/ 7058554 w 7061695"/>
              <a:gd name="connsiteY2" fmla="*/ 0 h 6925488"/>
              <a:gd name="connsiteX3" fmla="*/ 7052825 w 7061695"/>
              <a:gd name="connsiteY3" fmla="*/ 6910311 h 6925488"/>
              <a:gd name="connsiteX4" fmla="*/ 2007309 w 7061695"/>
              <a:gd name="connsiteY4" fmla="*/ 6906622 h 6925488"/>
              <a:gd name="connsiteX5" fmla="*/ 31061 w 7061695"/>
              <a:gd name="connsiteY5" fmla="*/ 2383073 h 6925488"/>
              <a:gd name="connsiteX0" fmla="*/ 31061 w 7058554"/>
              <a:gd name="connsiteY0" fmla="*/ 2383073 h 6925488"/>
              <a:gd name="connsiteX1" fmla="*/ 306396 w 7058554"/>
              <a:gd name="connsiteY1" fmla="*/ 7058 h 6925488"/>
              <a:gd name="connsiteX2" fmla="*/ 7058554 w 7058554"/>
              <a:gd name="connsiteY2" fmla="*/ 0 h 6925488"/>
              <a:gd name="connsiteX3" fmla="*/ 7052825 w 7058554"/>
              <a:gd name="connsiteY3" fmla="*/ 6910311 h 6925488"/>
              <a:gd name="connsiteX4" fmla="*/ 2007309 w 7058554"/>
              <a:gd name="connsiteY4" fmla="*/ 6906622 h 6925488"/>
              <a:gd name="connsiteX5" fmla="*/ 31061 w 7058554"/>
              <a:gd name="connsiteY5" fmla="*/ 2383073 h 6925488"/>
              <a:gd name="connsiteX0" fmla="*/ 31061 w 7059643"/>
              <a:gd name="connsiteY0" fmla="*/ 2383073 h 6925488"/>
              <a:gd name="connsiteX1" fmla="*/ 306396 w 7059643"/>
              <a:gd name="connsiteY1" fmla="*/ 7058 h 6925488"/>
              <a:gd name="connsiteX2" fmla="*/ 7058554 w 7059643"/>
              <a:gd name="connsiteY2" fmla="*/ 0 h 6925488"/>
              <a:gd name="connsiteX3" fmla="*/ 7052825 w 7059643"/>
              <a:gd name="connsiteY3" fmla="*/ 6910311 h 6925488"/>
              <a:gd name="connsiteX4" fmla="*/ 2007309 w 7059643"/>
              <a:gd name="connsiteY4" fmla="*/ 6906622 h 6925488"/>
              <a:gd name="connsiteX5" fmla="*/ 31061 w 7059643"/>
              <a:gd name="connsiteY5" fmla="*/ 2383073 h 6925488"/>
              <a:gd name="connsiteX0" fmla="*/ 31061 w 7058709"/>
              <a:gd name="connsiteY0" fmla="*/ 2383073 h 6925488"/>
              <a:gd name="connsiteX1" fmla="*/ 306396 w 7058709"/>
              <a:gd name="connsiteY1" fmla="*/ 7058 h 6925488"/>
              <a:gd name="connsiteX2" fmla="*/ 7058554 w 7058709"/>
              <a:gd name="connsiteY2" fmla="*/ 0 h 6925488"/>
              <a:gd name="connsiteX3" fmla="*/ 7052825 w 7058709"/>
              <a:gd name="connsiteY3" fmla="*/ 6910311 h 6925488"/>
              <a:gd name="connsiteX4" fmla="*/ 2007309 w 7058709"/>
              <a:gd name="connsiteY4" fmla="*/ 6906622 h 6925488"/>
              <a:gd name="connsiteX5" fmla="*/ 31061 w 7058709"/>
              <a:gd name="connsiteY5" fmla="*/ 2383073 h 6925488"/>
              <a:gd name="connsiteX0" fmla="*/ 31061 w 7058645"/>
              <a:gd name="connsiteY0" fmla="*/ 2383073 h 6906622"/>
              <a:gd name="connsiteX1" fmla="*/ 306396 w 7058645"/>
              <a:gd name="connsiteY1" fmla="*/ 7058 h 6906622"/>
              <a:gd name="connsiteX2" fmla="*/ 7058554 w 7058645"/>
              <a:gd name="connsiteY2" fmla="*/ 0 h 6906622"/>
              <a:gd name="connsiteX3" fmla="*/ 6909950 w 7058645"/>
              <a:gd name="connsiteY3" fmla="*/ 6859511 h 6906622"/>
              <a:gd name="connsiteX4" fmla="*/ 2007309 w 7058645"/>
              <a:gd name="connsiteY4" fmla="*/ 6906622 h 6906622"/>
              <a:gd name="connsiteX5" fmla="*/ 31061 w 7058645"/>
              <a:gd name="connsiteY5" fmla="*/ 2383073 h 6906622"/>
              <a:gd name="connsiteX0" fmla="*/ 31061 w 7065525"/>
              <a:gd name="connsiteY0" fmla="*/ 2383073 h 6906622"/>
              <a:gd name="connsiteX1" fmla="*/ 306396 w 7065525"/>
              <a:gd name="connsiteY1" fmla="*/ 7058 h 6906622"/>
              <a:gd name="connsiteX2" fmla="*/ 7058554 w 7065525"/>
              <a:gd name="connsiteY2" fmla="*/ 0 h 6906622"/>
              <a:gd name="connsiteX3" fmla="*/ 7065525 w 7065525"/>
              <a:gd name="connsiteY3" fmla="*/ 6872211 h 6906622"/>
              <a:gd name="connsiteX4" fmla="*/ 2007309 w 7065525"/>
              <a:gd name="connsiteY4" fmla="*/ 6906622 h 6906622"/>
              <a:gd name="connsiteX5" fmla="*/ 31061 w 7065525"/>
              <a:gd name="connsiteY5" fmla="*/ 2383073 h 6906622"/>
              <a:gd name="connsiteX0" fmla="*/ 31061 w 7065525"/>
              <a:gd name="connsiteY0" fmla="*/ 2383073 h 6906622"/>
              <a:gd name="connsiteX1" fmla="*/ 306396 w 7065525"/>
              <a:gd name="connsiteY1" fmla="*/ 7058 h 6906622"/>
              <a:gd name="connsiteX2" fmla="*/ 7058554 w 7065525"/>
              <a:gd name="connsiteY2" fmla="*/ 0 h 6906622"/>
              <a:gd name="connsiteX3" fmla="*/ 7065525 w 7065525"/>
              <a:gd name="connsiteY3" fmla="*/ 6872211 h 6906622"/>
              <a:gd name="connsiteX4" fmla="*/ 2007309 w 7065525"/>
              <a:gd name="connsiteY4" fmla="*/ 6906622 h 6906622"/>
              <a:gd name="connsiteX5" fmla="*/ 31061 w 7065525"/>
              <a:gd name="connsiteY5" fmla="*/ 2383073 h 6906622"/>
              <a:gd name="connsiteX0" fmla="*/ 31061 w 7065525"/>
              <a:gd name="connsiteY0" fmla="*/ 2376015 h 6899564"/>
              <a:gd name="connsiteX1" fmla="*/ 306396 w 7065525"/>
              <a:gd name="connsiteY1" fmla="*/ 0 h 6899564"/>
              <a:gd name="connsiteX2" fmla="*/ 6810904 w 7065525"/>
              <a:gd name="connsiteY2" fmla="*/ 913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31061 w 7065972"/>
              <a:gd name="connsiteY0" fmla="*/ 2376015 h 6899564"/>
              <a:gd name="connsiteX1" fmla="*/ 306396 w 7065972"/>
              <a:gd name="connsiteY1" fmla="*/ 0 h 6899564"/>
              <a:gd name="connsiteX2" fmla="*/ 7061729 w 7065972"/>
              <a:gd name="connsiteY2" fmla="*/ 2467 h 6899564"/>
              <a:gd name="connsiteX3" fmla="*/ 7065525 w 7065972"/>
              <a:gd name="connsiteY3" fmla="*/ 6865153 h 6899564"/>
              <a:gd name="connsiteX4" fmla="*/ 2007309 w 7065972"/>
              <a:gd name="connsiteY4" fmla="*/ 6899564 h 6899564"/>
              <a:gd name="connsiteX5" fmla="*/ 31061 w 7065972"/>
              <a:gd name="connsiteY5" fmla="*/ 2376015 h 6899564"/>
              <a:gd name="connsiteX0" fmla="*/ 31061 w 7065525"/>
              <a:gd name="connsiteY0" fmla="*/ 2376015 h 6899564"/>
              <a:gd name="connsiteX1" fmla="*/ 306396 w 7065525"/>
              <a:gd name="connsiteY1" fmla="*/ 0 h 6899564"/>
              <a:gd name="connsiteX2" fmla="*/ 7061729 w 7065525"/>
              <a:gd name="connsiteY2" fmla="*/ 24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31061 w 7065525"/>
              <a:gd name="connsiteY0" fmla="*/ 2376015 h 6899564"/>
              <a:gd name="connsiteX1" fmla="*/ 306396 w 7065525"/>
              <a:gd name="connsiteY1" fmla="*/ 0 h 6899564"/>
              <a:gd name="connsiteX2" fmla="*/ 7061729 w 7065525"/>
              <a:gd name="connsiteY2" fmla="*/ 2467 h 6899564"/>
              <a:gd name="connsiteX3" fmla="*/ 7065525 w 7065525"/>
              <a:gd name="connsiteY3" fmla="*/ 6865153 h 6899564"/>
              <a:gd name="connsiteX4" fmla="*/ 2007309 w 7065525"/>
              <a:gd name="connsiteY4" fmla="*/ 6899564 h 6899564"/>
              <a:gd name="connsiteX5" fmla="*/ 31061 w 7065525"/>
              <a:gd name="connsiteY5" fmla="*/ 2376015 h 6899564"/>
              <a:gd name="connsiteX0" fmla="*/ 87590 w 7122054"/>
              <a:gd name="connsiteY0" fmla="*/ 2376015 h 6882603"/>
              <a:gd name="connsiteX1" fmla="*/ 362925 w 7122054"/>
              <a:gd name="connsiteY1" fmla="*/ 0 h 6882603"/>
              <a:gd name="connsiteX2" fmla="*/ 7118258 w 7122054"/>
              <a:gd name="connsiteY2" fmla="*/ 2467 h 6882603"/>
              <a:gd name="connsiteX3" fmla="*/ 7122054 w 7122054"/>
              <a:gd name="connsiteY3" fmla="*/ 6865153 h 6882603"/>
              <a:gd name="connsiteX4" fmla="*/ 2140038 w 7122054"/>
              <a:gd name="connsiteY4" fmla="*/ 6870989 h 6882603"/>
              <a:gd name="connsiteX5" fmla="*/ 87590 w 7122054"/>
              <a:gd name="connsiteY5" fmla="*/ 2376015 h 6882603"/>
              <a:gd name="connsiteX0" fmla="*/ 87590 w 7122054"/>
              <a:gd name="connsiteY0" fmla="*/ 2376015 h 6917502"/>
              <a:gd name="connsiteX1" fmla="*/ 362925 w 7122054"/>
              <a:gd name="connsiteY1" fmla="*/ 0 h 6917502"/>
              <a:gd name="connsiteX2" fmla="*/ 7118258 w 7122054"/>
              <a:gd name="connsiteY2" fmla="*/ 2467 h 6917502"/>
              <a:gd name="connsiteX3" fmla="*/ 7122054 w 7122054"/>
              <a:gd name="connsiteY3" fmla="*/ 6865153 h 6917502"/>
              <a:gd name="connsiteX4" fmla="*/ 2140038 w 7122054"/>
              <a:gd name="connsiteY4" fmla="*/ 6870989 h 6917502"/>
              <a:gd name="connsiteX5" fmla="*/ 87590 w 7122054"/>
              <a:gd name="connsiteY5" fmla="*/ 2376015 h 6917502"/>
              <a:gd name="connsiteX0" fmla="*/ 87590 w 7122054"/>
              <a:gd name="connsiteY0" fmla="*/ 2376015 h 6885965"/>
              <a:gd name="connsiteX1" fmla="*/ 362925 w 7122054"/>
              <a:gd name="connsiteY1" fmla="*/ 0 h 6885965"/>
              <a:gd name="connsiteX2" fmla="*/ 7118258 w 7122054"/>
              <a:gd name="connsiteY2" fmla="*/ 2467 h 6885965"/>
              <a:gd name="connsiteX3" fmla="*/ 7122054 w 7122054"/>
              <a:gd name="connsiteY3" fmla="*/ 6865153 h 6885965"/>
              <a:gd name="connsiteX4" fmla="*/ 2140038 w 7122054"/>
              <a:gd name="connsiteY4" fmla="*/ 6870989 h 6885965"/>
              <a:gd name="connsiteX5" fmla="*/ 87590 w 7122054"/>
              <a:gd name="connsiteY5" fmla="*/ 2376015 h 6885965"/>
              <a:gd name="connsiteX0" fmla="*/ 87590 w 7122054"/>
              <a:gd name="connsiteY0" fmla="*/ 2376015 h 6871260"/>
              <a:gd name="connsiteX1" fmla="*/ 362925 w 7122054"/>
              <a:gd name="connsiteY1" fmla="*/ 0 h 6871260"/>
              <a:gd name="connsiteX2" fmla="*/ 7118258 w 7122054"/>
              <a:gd name="connsiteY2" fmla="*/ 2467 h 6871260"/>
              <a:gd name="connsiteX3" fmla="*/ 7122054 w 7122054"/>
              <a:gd name="connsiteY3" fmla="*/ 6865153 h 6871260"/>
              <a:gd name="connsiteX4" fmla="*/ 2140038 w 7122054"/>
              <a:gd name="connsiteY4" fmla="*/ 6870989 h 6871260"/>
              <a:gd name="connsiteX5" fmla="*/ 87590 w 7122054"/>
              <a:gd name="connsiteY5" fmla="*/ 2376015 h 6871260"/>
              <a:gd name="connsiteX0" fmla="*/ 87590 w 7122054"/>
              <a:gd name="connsiteY0" fmla="*/ 2376015 h 6870989"/>
              <a:gd name="connsiteX1" fmla="*/ 362925 w 7122054"/>
              <a:gd name="connsiteY1" fmla="*/ 0 h 6870989"/>
              <a:gd name="connsiteX2" fmla="*/ 7118258 w 7122054"/>
              <a:gd name="connsiteY2" fmla="*/ 2467 h 6870989"/>
              <a:gd name="connsiteX3" fmla="*/ 7122054 w 7122054"/>
              <a:gd name="connsiteY3" fmla="*/ 6865153 h 6870989"/>
              <a:gd name="connsiteX4" fmla="*/ 2140038 w 7122054"/>
              <a:gd name="connsiteY4" fmla="*/ 6870989 h 6870989"/>
              <a:gd name="connsiteX5" fmla="*/ 87590 w 7122054"/>
              <a:gd name="connsiteY5" fmla="*/ 2376015 h 6870989"/>
              <a:gd name="connsiteX0" fmla="*/ 87590 w 7122054"/>
              <a:gd name="connsiteY0" fmla="*/ 2376015 h 6870989"/>
              <a:gd name="connsiteX1" fmla="*/ 362925 w 7122054"/>
              <a:gd name="connsiteY1" fmla="*/ 0 h 6870989"/>
              <a:gd name="connsiteX2" fmla="*/ 7105558 w 7122054"/>
              <a:gd name="connsiteY2" fmla="*/ 59617 h 6870989"/>
              <a:gd name="connsiteX3" fmla="*/ 7122054 w 7122054"/>
              <a:gd name="connsiteY3" fmla="*/ 6865153 h 6870989"/>
              <a:gd name="connsiteX4" fmla="*/ 2140038 w 7122054"/>
              <a:gd name="connsiteY4" fmla="*/ 6870989 h 6870989"/>
              <a:gd name="connsiteX5" fmla="*/ 87590 w 7122054"/>
              <a:gd name="connsiteY5" fmla="*/ 2376015 h 6870989"/>
              <a:gd name="connsiteX0" fmla="*/ 87590 w 7130959"/>
              <a:gd name="connsiteY0" fmla="*/ 2386248 h 6881222"/>
              <a:gd name="connsiteX1" fmla="*/ 362925 w 7130959"/>
              <a:gd name="connsiteY1" fmla="*/ 10233 h 6881222"/>
              <a:gd name="connsiteX2" fmla="*/ 7130958 w 7130959"/>
              <a:gd name="connsiteY2" fmla="*/ 0 h 6881222"/>
              <a:gd name="connsiteX3" fmla="*/ 7122054 w 7130959"/>
              <a:gd name="connsiteY3" fmla="*/ 6875386 h 6881222"/>
              <a:gd name="connsiteX4" fmla="*/ 2140038 w 7130959"/>
              <a:gd name="connsiteY4" fmla="*/ 6881222 h 6881222"/>
              <a:gd name="connsiteX5" fmla="*/ 87590 w 7130959"/>
              <a:gd name="connsiteY5" fmla="*/ 2386248 h 6881222"/>
              <a:gd name="connsiteX0" fmla="*/ 71963 w 7115332"/>
              <a:gd name="connsiteY0" fmla="*/ 2386248 h 6881222"/>
              <a:gd name="connsiteX1" fmla="*/ 442548 w 7115332"/>
              <a:gd name="connsiteY1" fmla="*/ 10233 h 6881222"/>
              <a:gd name="connsiteX2" fmla="*/ 7115331 w 7115332"/>
              <a:gd name="connsiteY2" fmla="*/ 0 h 6881222"/>
              <a:gd name="connsiteX3" fmla="*/ 7106427 w 7115332"/>
              <a:gd name="connsiteY3" fmla="*/ 6875386 h 6881222"/>
              <a:gd name="connsiteX4" fmla="*/ 2124411 w 7115332"/>
              <a:gd name="connsiteY4" fmla="*/ 6881222 h 6881222"/>
              <a:gd name="connsiteX5" fmla="*/ 71963 w 7115332"/>
              <a:gd name="connsiteY5" fmla="*/ 2386248 h 6881222"/>
              <a:gd name="connsiteX0" fmla="*/ 103273 w 6895817"/>
              <a:gd name="connsiteY0" fmla="*/ 2408473 h 6881222"/>
              <a:gd name="connsiteX1" fmla="*/ 223033 w 6895817"/>
              <a:gd name="connsiteY1" fmla="*/ 10233 h 6881222"/>
              <a:gd name="connsiteX2" fmla="*/ 6895816 w 6895817"/>
              <a:gd name="connsiteY2" fmla="*/ 0 h 6881222"/>
              <a:gd name="connsiteX3" fmla="*/ 6886912 w 6895817"/>
              <a:gd name="connsiteY3" fmla="*/ 6875386 h 6881222"/>
              <a:gd name="connsiteX4" fmla="*/ 1904896 w 6895817"/>
              <a:gd name="connsiteY4" fmla="*/ 6881222 h 6881222"/>
              <a:gd name="connsiteX5" fmla="*/ 103273 w 6895817"/>
              <a:gd name="connsiteY5" fmla="*/ 2408473 h 6881222"/>
              <a:gd name="connsiteX0" fmla="*/ 77964 w 7057833"/>
              <a:gd name="connsiteY0" fmla="*/ 2471973 h 6881222"/>
              <a:gd name="connsiteX1" fmla="*/ 385049 w 7057833"/>
              <a:gd name="connsiteY1" fmla="*/ 10233 h 6881222"/>
              <a:gd name="connsiteX2" fmla="*/ 7057832 w 7057833"/>
              <a:gd name="connsiteY2" fmla="*/ 0 h 6881222"/>
              <a:gd name="connsiteX3" fmla="*/ 7048928 w 7057833"/>
              <a:gd name="connsiteY3" fmla="*/ 6875386 h 6881222"/>
              <a:gd name="connsiteX4" fmla="*/ 2066912 w 7057833"/>
              <a:gd name="connsiteY4" fmla="*/ 6881222 h 6881222"/>
              <a:gd name="connsiteX5" fmla="*/ 77964 w 7057833"/>
              <a:gd name="connsiteY5" fmla="*/ 2471973 h 6881222"/>
              <a:gd name="connsiteX0" fmla="*/ 71532 w 7051401"/>
              <a:gd name="connsiteY0" fmla="*/ 2471973 h 6878047"/>
              <a:gd name="connsiteX1" fmla="*/ 378617 w 7051401"/>
              <a:gd name="connsiteY1" fmla="*/ 10233 h 6878047"/>
              <a:gd name="connsiteX2" fmla="*/ 7051400 w 7051401"/>
              <a:gd name="connsiteY2" fmla="*/ 0 h 6878047"/>
              <a:gd name="connsiteX3" fmla="*/ 7042496 w 7051401"/>
              <a:gd name="connsiteY3" fmla="*/ 6875386 h 6878047"/>
              <a:gd name="connsiteX4" fmla="*/ 1958880 w 7051401"/>
              <a:gd name="connsiteY4" fmla="*/ 6878047 h 6878047"/>
              <a:gd name="connsiteX5" fmla="*/ 71532 w 7051401"/>
              <a:gd name="connsiteY5" fmla="*/ 2471973 h 6878047"/>
              <a:gd name="connsiteX0" fmla="*/ 7935 w 6987804"/>
              <a:gd name="connsiteY0" fmla="*/ 2471973 h 6878047"/>
              <a:gd name="connsiteX1" fmla="*/ 315020 w 6987804"/>
              <a:gd name="connsiteY1" fmla="*/ 10233 h 6878047"/>
              <a:gd name="connsiteX2" fmla="*/ 6987803 w 6987804"/>
              <a:gd name="connsiteY2" fmla="*/ 0 h 6878047"/>
              <a:gd name="connsiteX3" fmla="*/ 6978899 w 6987804"/>
              <a:gd name="connsiteY3" fmla="*/ 6875386 h 6878047"/>
              <a:gd name="connsiteX4" fmla="*/ 1895283 w 6987804"/>
              <a:gd name="connsiteY4" fmla="*/ 6878047 h 6878047"/>
              <a:gd name="connsiteX5" fmla="*/ 7935 w 6987804"/>
              <a:gd name="connsiteY5" fmla="*/ 2471973 h 6878047"/>
              <a:gd name="connsiteX0" fmla="*/ 11292 w 6991161"/>
              <a:gd name="connsiteY0" fmla="*/ 2471973 h 6878047"/>
              <a:gd name="connsiteX1" fmla="*/ 318377 w 6991161"/>
              <a:gd name="connsiteY1" fmla="*/ 10233 h 6878047"/>
              <a:gd name="connsiteX2" fmla="*/ 6991160 w 6991161"/>
              <a:gd name="connsiteY2" fmla="*/ 0 h 6878047"/>
              <a:gd name="connsiteX3" fmla="*/ 6982256 w 6991161"/>
              <a:gd name="connsiteY3" fmla="*/ 6875386 h 6878047"/>
              <a:gd name="connsiteX4" fmla="*/ 1898640 w 6991161"/>
              <a:gd name="connsiteY4" fmla="*/ 6878047 h 6878047"/>
              <a:gd name="connsiteX5" fmla="*/ 11292 w 6991161"/>
              <a:gd name="connsiteY5" fmla="*/ 2471973 h 6878047"/>
              <a:gd name="connsiteX0" fmla="*/ 329349 w 6674218"/>
              <a:gd name="connsiteY0" fmla="*/ 3240323 h 6878047"/>
              <a:gd name="connsiteX1" fmla="*/ 1434 w 6674218"/>
              <a:gd name="connsiteY1" fmla="*/ 10233 h 6878047"/>
              <a:gd name="connsiteX2" fmla="*/ 6674217 w 6674218"/>
              <a:gd name="connsiteY2" fmla="*/ 0 h 6878047"/>
              <a:gd name="connsiteX3" fmla="*/ 6665313 w 6674218"/>
              <a:gd name="connsiteY3" fmla="*/ 6875386 h 6878047"/>
              <a:gd name="connsiteX4" fmla="*/ 1581697 w 6674218"/>
              <a:gd name="connsiteY4" fmla="*/ 6878047 h 6878047"/>
              <a:gd name="connsiteX5" fmla="*/ 329349 w 6674218"/>
              <a:gd name="connsiteY5" fmla="*/ 3240323 h 6878047"/>
              <a:gd name="connsiteX0" fmla="*/ 14336 w 6905305"/>
              <a:gd name="connsiteY0" fmla="*/ 3227623 h 6878047"/>
              <a:gd name="connsiteX1" fmla="*/ 232521 w 6905305"/>
              <a:gd name="connsiteY1" fmla="*/ 10233 h 6878047"/>
              <a:gd name="connsiteX2" fmla="*/ 6905304 w 6905305"/>
              <a:gd name="connsiteY2" fmla="*/ 0 h 6878047"/>
              <a:gd name="connsiteX3" fmla="*/ 6896400 w 6905305"/>
              <a:gd name="connsiteY3" fmla="*/ 6875386 h 6878047"/>
              <a:gd name="connsiteX4" fmla="*/ 1812784 w 6905305"/>
              <a:gd name="connsiteY4" fmla="*/ 6878047 h 6878047"/>
              <a:gd name="connsiteX5" fmla="*/ 14336 w 6905305"/>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102118 w 6993087"/>
              <a:gd name="connsiteY0" fmla="*/ 3227623 h 6878047"/>
              <a:gd name="connsiteX1" fmla="*/ 320303 w 6993087"/>
              <a:gd name="connsiteY1" fmla="*/ 10233 h 6878047"/>
              <a:gd name="connsiteX2" fmla="*/ 6993086 w 6993087"/>
              <a:gd name="connsiteY2" fmla="*/ 0 h 6878047"/>
              <a:gd name="connsiteX3" fmla="*/ 6984182 w 6993087"/>
              <a:gd name="connsiteY3" fmla="*/ 6875386 h 6878047"/>
              <a:gd name="connsiteX4" fmla="*/ 1900566 w 6993087"/>
              <a:gd name="connsiteY4" fmla="*/ 6878047 h 6878047"/>
              <a:gd name="connsiteX5" fmla="*/ 102118 w 6993087"/>
              <a:gd name="connsiteY5" fmla="*/ 3227623 h 6878047"/>
              <a:gd name="connsiteX0" fmla="*/ 76290 w 6967259"/>
              <a:gd name="connsiteY0" fmla="*/ 3227623 h 6878047"/>
              <a:gd name="connsiteX1" fmla="*/ 294475 w 6967259"/>
              <a:gd name="connsiteY1" fmla="*/ 10233 h 6878047"/>
              <a:gd name="connsiteX2" fmla="*/ 6967258 w 6967259"/>
              <a:gd name="connsiteY2" fmla="*/ 0 h 6878047"/>
              <a:gd name="connsiteX3" fmla="*/ 6958354 w 6967259"/>
              <a:gd name="connsiteY3" fmla="*/ 6875386 h 6878047"/>
              <a:gd name="connsiteX4" fmla="*/ 1874738 w 6967259"/>
              <a:gd name="connsiteY4" fmla="*/ 6878047 h 6878047"/>
              <a:gd name="connsiteX5" fmla="*/ 76290 w 6967259"/>
              <a:gd name="connsiteY5" fmla="*/ 3227623 h 6878047"/>
              <a:gd name="connsiteX0" fmla="*/ 74029 w 6984048"/>
              <a:gd name="connsiteY0" fmla="*/ 3113323 h 6878047"/>
              <a:gd name="connsiteX1" fmla="*/ 311264 w 6984048"/>
              <a:gd name="connsiteY1" fmla="*/ 10233 h 6878047"/>
              <a:gd name="connsiteX2" fmla="*/ 6984047 w 6984048"/>
              <a:gd name="connsiteY2" fmla="*/ 0 h 6878047"/>
              <a:gd name="connsiteX3" fmla="*/ 6975143 w 6984048"/>
              <a:gd name="connsiteY3" fmla="*/ 6875386 h 6878047"/>
              <a:gd name="connsiteX4" fmla="*/ 1891527 w 6984048"/>
              <a:gd name="connsiteY4" fmla="*/ 6878047 h 6878047"/>
              <a:gd name="connsiteX5" fmla="*/ 74029 w 6984048"/>
              <a:gd name="connsiteY5" fmla="*/ 3113323 h 6878047"/>
              <a:gd name="connsiteX0" fmla="*/ 74029 w 6984048"/>
              <a:gd name="connsiteY0" fmla="*/ 3113323 h 6878047"/>
              <a:gd name="connsiteX1" fmla="*/ 311264 w 6984048"/>
              <a:gd name="connsiteY1" fmla="*/ 10233 h 6878047"/>
              <a:gd name="connsiteX2" fmla="*/ 6984047 w 6984048"/>
              <a:gd name="connsiteY2" fmla="*/ 0 h 6878047"/>
              <a:gd name="connsiteX3" fmla="*/ 6975143 w 6984048"/>
              <a:gd name="connsiteY3" fmla="*/ 6875386 h 6878047"/>
              <a:gd name="connsiteX4" fmla="*/ 1891527 w 6984048"/>
              <a:gd name="connsiteY4" fmla="*/ 6878047 h 6878047"/>
              <a:gd name="connsiteX5" fmla="*/ 74029 w 6984048"/>
              <a:gd name="connsiteY5" fmla="*/ 3113323 h 6878047"/>
              <a:gd name="connsiteX0" fmla="*/ 71531 w 6981550"/>
              <a:gd name="connsiteY0" fmla="*/ 3113323 h 6878047"/>
              <a:gd name="connsiteX1" fmla="*/ 308766 w 6981550"/>
              <a:gd name="connsiteY1" fmla="*/ 10233 h 6878047"/>
              <a:gd name="connsiteX2" fmla="*/ 6981549 w 6981550"/>
              <a:gd name="connsiteY2" fmla="*/ 0 h 6878047"/>
              <a:gd name="connsiteX3" fmla="*/ 6972645 w 6981550"/>
              <a:gd name="connsiteY3" fmla="*/ 6875386 h 6878047"/>
              <a:gd name="connsiteX4" fmla="*/ 1889029 w 6981550"/>
              <a:gd name="connsiteY4" fmla="*/ 6878047 h 6878047"/>
              <a:gd name="connsiteX5" fmla="*/ 71531 w 6981550"/>
              <a:gd name="connsiteY5" fmla="*/ 3113323 h 6878047"/>
              <a:gd name="connsiteX0" fmla="*/ 22705 w 6932724"/>
              <a:gd name="connsiteY0" fmla="*/ 3115790 h 6880514"/>
              <a:gd name="connsiteX1" fmla="*/ 2907890 w 6932724"/>
              <a:gd name="connsiteY1" fmla="*/ 0 h 6880514"/>
              <a:gd name="connsiteX2" fmla="*/ 6932723 w 6932724"/>
              <a:gd name="connsiteY2" fmla="*/ 2467 h 6880514"/>
              <a:gd name="connsiteX3" fmla="*/ 6923819 w 6932724"/>
              <a:gd name="connsiteY3" fmla="*/ 6877853 h 6880514"/>
              <a:gd name="connsiteX4" fmla="*/ 1840203 w 6932724"/>
              <a:gd name="connsiteY4" fmla="*/ 6880514 h 6880514"/>
              <a:gd name="connsiteX5" fmla="*/ 22705 w 6932724"/>
              <a:gd name="connsiteY5" fmla="*/ 3115790 h 6880514"/>
              <a:gd name="connsiteX0" fmla="*/ 46536 w 6956555"/>
              <a:gd name="connsiteY0" fmla="*/ 3147540 h 6912264"/>
              <a:gd name="connsiteX1" fmla="*/ 3515921 w 6956555"/>
              <a:gd name="connsiteY1" fmla="*/ 0 h 6912264"/>
              <a:gd name="connsiteX2" fmla="*/ 6956554 w 6956555"/>
              <a:gd name="connsiteY2" fmla="*/ 34217 h 6912264"/>
              <a:gd name="connsiteX3" fmla="*/ 6947650 w 6956555"/>
              <a:gd name="connsiteY3" fmla="*/ 6909603 h 6912264"/>
              <a:gd name="connsiteX4" fmla="*/ 1864034 w 6956555"/>
              <a:gd name="connsiteY4" fmla="*/ 6912264 h 6912264"/>
              <a:gd name="connsiteX5" fmla="*/ 46536 w 6956555"/>
              <a:gd name="connsiteY5" fmla="*/ 3147540 h 6912264"/>
              <a:gd name="connsiteX0" fmla="*/ 46536 w 6956555"/>
              <a:gd name="connsiteY0" fmla="*/ 3147540 h 6912264"/>
              <a:gd name="connsiteX1" fmla="*/ 3515921 w 6956555"/>
              <a:gd name="connsiteY1" fmla="*/ 0 h 6912264"/>
              <a:gd name="connsiteX2" fmla="*/ 6956554 w 6956555"/>
              <a:gd name="connsiteY2" fmla="*/ 34217 h 6912264"/>
              <a:gd name="connsiteX3" fmla="*/ 6947650 w 6956555"/>
              <a:gd name="connsiteY3" fmla="*/ 6909603 h 6912264"/>
              <a:gd name="connsiteX4" fmla="*/ 1864034 w 6956555"/>
              <a:gd name="connsiteY4" fmla="*/ 6912264 h 6912264"/>
              <a:gd name="connsiteX5" fmla="*/ 46536 w 6956555"/>
              <a:gd name="connsiteY5" fmla="*/ 3147540 h 6912264"/>
              <a:gd name="connsiteX0" fmla="*/ 45682 w 6955701"/>
              <a:gd name="connsiteY0" fmla="*/ 3122140 h 6886864"/>
              <a:gd name="connsiteX1" fmla="*/ 3496017 w 6955701"/>
              <a:gd name="connsiteY1" fmla="*/ 0 h 6886864"/>
              <a:gd name="connsiteX2" fmla="*/ 6955700 w 6955701"/>
              <a:gd name="connsiteY2" fmla="*/ 8817 h 6886864"/>
              <a:gd name="connsiteX3" fmla="*/ 6946796 w 6955701"/>
              <a:gd name="connsiteY3" fmla="*/ 6884203 h 6886864"/>
              <a:gd name="connsiteX4" fmla="*/ 1863180 w 6955701"/>
              <a:gd name="connsiteY4" fmla="*/ 6886864 h 6886864"/>
              <a:gd name="connsiteX5" fmla="*/ 45682 w 6955701"/>
              <a:gd name="connsiteY5" fmla="*/ 3122140 h 6886864"/>
              <a:gd name="connsiteX0" fmla="*/ 2639573 w 5320492"/>
              <a:gd name="connsiteY0" fmla="*/ 3204690 h 6886864"/>
              <a:gd name="connsiteX1" fmla="*/ 1860808 w 5320492"/>
              <a:gd name="connsiteY1" fmla="*/ 0 h 6886864"/>
              <a:gd name="connsiteX2" fmla="*/ 5320491 w 5320492"/>
              <a:gd name="connsiteY2" fmla="*/ 8817 h 6886864"/>
              <a:gd name="connsiteX3" fmla="*/ 5311587 w 5320492"/>
              <a:gd name="connsiteY3" fmla="*/ 6884203 h 6886864"/>
              <a:gd name="connsiteX4" fmla="*/ 227971 w 5320492"/>
              <a:gd name="connsiteY4" fmla="*/ 6886864 h 6886864"/>
              <a:gd name="connsiteX5" fmla="*/ 2639573 w 5320492"/>
              <a:gd name="connsiteY5" fmla="*/ 3204690 h 6886864"/>
              <a:gd name="connsiteX0" fmla="*/ 1109227 w 3790146"/>
              <a:gd name="connsiteY0" fmla="*/ 3204690 h 6905914"/>
              <a:gd name="connsiteX1" fmla="*/ 330462 w 3790146"/>
              <a:gd name="connsiteY1" fmla="*/ 0 h 6905914"/>
              <a:gd name="connsiteX2" fmla="*/ 3790145 w 3790146"/>
              <a:gd name="connsiteY2" fmla="*/ 8817 h 6905914"/>
              <a:gd name="connsiteX3" fmla="*/ 3781241 w 3790146"/>
              <a:gd name="connsiteY3" fmla="*/ 6884203 h 6905914"/>
              <a:gd name="connsiteX4" fmla="*/ 348625 w 3790146"/>
              <a:gd name="connsiteY4" fmla="*/ 6905914 h 6905914"/>
              <a:gd name="connsiteX5" fmla="*/ 1109227 w 3790146"/>
              <a:gd name="connsiteY5" fmla="*/ 3204690 h 6905914"/>
              <a:gd name="connsiteX0" fmla="*/ 1109227 w 3790146"/>
              <a:gd name="connsiteY0" fmla="*/ 3204690 h 6905914"/>
              <a:gd name="connsiteX1" fmla="*/ 330462 w 3790146"/>
              <a:gd name="connsiteY1" fmla="*/ 0 h 6905914"/>
              <a:gd name="connsiteX2" fmla="*/ 3790145 w 3790146"/>
              <a:gd name="connsiteY2" fmla="*/ 8817 h 6905914"/>
              <a:gd name="connsiteX3" fmla="*/ 3781241 w 3790146"/>
              <a:gd name="connsiteY3" fmla="*/ 6884203 h 6905914"/>
              <a:gd name="connsiteX4" fmla="*/ 348625 w 3790146"/>
              <a:gd name="connsiteY4" fmla="*/ 6905914 h 6905914"/>
              <a:gd name="connsiteX5" fmla="*/ 1109227 w 3790146"/>
              <a:gd name="connsiteY5" fmla="*/ 3204690 h 6905914"/>
              <a:gd name="connsiteX0" fmla="*/ 1643 w 4441512"/>
              <a:gd name="connsiteY0" fmla="*/ 3331690 h 6905914"/>
              <a:gd name="connsiteX1" fmla="*/ 981828 w 4441512"/>
              <a:gd name="connsiteY1" fmla="*/ 0 h 6905914"/>
              <a:gd name="connsiteX2" fmla="*/ 4441511 w 4441512"/>
              <a:gd name="connsiteY2" fmla="*/ 8817 h 6905914"/>
              <a:gd name="connsiteX3" fmla="*/ 4432607 w 4441512"/>
              <a:gd name="connsiteY3" fmla="*/ 6884203 h 6905914"/>
              <a:gd name="connsiteX4" fmla="*/ 999991 w 4441512"/>
              <a:gd name="connsiteY4" fmla="*/ 6905914 h 6905914"/>
              <a:gd name="connsiteX5" fmla="*/ 1643 w 4441512"/>
              <a:gd name="connsiteY5" fmla="*/ 3331690 h 6905914"/>
              <a:gd name="connsiteX0" fmla="*/ 1643 w 4441512"/>
              <a:gd name="connsiteY0" fmla="*/ 3331690 h 6905914"/>
              <a:gd name="connsiteX1" fmla="*/ 981828 w 4441512"/>
              <a:gd name="connsiteY1" fmla="*/ 0 h 6905914"/>
              <a:gd name="connsiteX2" fmla="*/ 4441511 w 4441512"/>
              <a:gd name="connsiteY2" fmla="*/ 8817 h 6905914"/>
              <a:gd name="connsiteX3" fmla="*/ 4432607 w 4441512"/>
              <a:gd name="connsiteY3" fmla="*/ 6884203 h 6905914"/>
              <a:gd name="connsiteX4" fmla="*/ 999991 w 4441512"/>
              <a:gd name="connsiteY4" fmla="*/ 6905914 h 6905914"/>
              <a:gd name="connsiteX5" fmla="*/ 1643 w 4441512"/>
              <a:gd name="connsiteY5" fmla="*/ 3331690 h 6905914"/>
              <a:gd name="connsiteX0" fmla="*/ 5 w 4439874"/>
              <a:gd name="connsiteY0" fmla="*/ 3331690 h 6905914"/>
              <a:gd name="connsiteX1" fmla="*/ 980190 w 4439874"/>
              <a:gd name="connsiteY1" fmla="*/ 0 h 6905914"/>
              <a:gd name="connsiteX2" fmla="*/ 4439873 w 4439874"/>
              <a:gd name="connsiteY2" fmla="*/ 8817 h 6905914"/>
              <a:gd name="connsiteX3" fmla="*/ 4430969 w 4439874"/>
              <a:gd name="connsiteY3" fmla="*/ 6884203 h 6905914"/>
              <a:gd name="connsiteX4" fmla="*/ 998353 w 4439874"/>
              <a:gd name="connsiteY4" fmla="*/ 6905914 h 6905914"/>
              <a:gd name="connsiteX5" fmla="*/ 5 w 4439874"/>
              <a:gd name="connsiteY5" fmla="*/ 3331690 h 6905914"/>
              <a:gd name="connsiteX0" fmla="*/ 5 w 4439874"/>
              <a:gd name="connsiteY0" fmla="*/ 3331690 h 6905914"/>
              <a:gd name="connsiteX1" fmla="*/ 980190 w 4439874"/>
              <a:gd name="connsiteY1" fmla="*/ 0 h 6905914"/>
              <a:gd name="connsiteX2" fmla="*/ 4439873 w 4439874"/>
              <a:gd name="connsiteY2" fmla="*/ 8817 h 6905914"/>
              <a:gd name="connsiteX3" fmla="*/ 4430969 w 4439874"/>
              <a:gd name="connsiteY3" fmla="*/ 6884203 h 6905914"/>
              <a:gd name="connsiteX4" fmla="*/ 998353 w 4439874"/>
              <a:gd name="connsiteY4" fmla="*/ 6905914 h 6905914"/>
              <a:gd name="connsiteX5" fmla="*/ 5 w 4439874"/>
              <a:gd name="connsiteY5" fmla="*/ 3331690 h 6905914"/>
              <a:gd name="connsiteX0" fmla="*/ 22 w 4439891"/>
              <a:gd name="connsiteY0" fmla="*/ 3331690 h 6905914"/>
              <a:gd name="connsiteX1" fmla="*/ 980207 w 4439891"/>
              <a:gd name="connsiteY1" fmla="*/ 0 h 6905914"/>
              <a:gd name="connsiteX2" fmla="*/ 4439890 w 4439891"/>
              <a:gd name="connsiteY2" fmla="*/ 8817 h 6905914"/>
              <a:gd name="connsiteX3" fmla="*/ 4430986 w 4439891"/>
              <a:gd name="connsiteY3" fmla="*/ 6884203 h 6905914"/>
              <a:gd name="connsiteX4" fmla="*/ 998370 w 4439891"/>
              <a:gd name="connsiteY4" fmla="*/ 6905914 h 6905914"/>
              <a:gd name="connsiteX5" fmla="*/ 22 w 4439891"/>
              <a:gd name="connsiteY5" fmla="*/ 3331690 h 6905914"/>
              <a:gd name="connsiteX0" fmla="*/ 22 w 4439895"/>
              <a:gd name="connsiteY0" fmla="*/ 3331690 h 6905914"/>
              <a:gd name="connsiteX1" fmla="*/ 980207 w 4439895"/>
              <a:gd name="connsiteY1" fmla="*/ 0 h 6905914"/>
              <a:gd name="connsiteX2" fmla="*/ 4439890 w 4439895"/>
              <a:gd name="connsiteY2" fmla="*/ 8817 h 6905914"/>
              <a:gd name="connsiteX3" fmla="*/ 4437336 w 4439895"/>
              <a:gd name="connsiteY3" fmla="*/ 6896903 h 6905914"/>
              <a:gd name="connsiteX4" fmla="*/ 998370 w 4439895"/>
              <a:gd name="connsiteY4" fmla="*/ 6905914 h 6905914"/>
              <a:gd name="connsiteX5" fmla="*/ 22 w 4439895"/>
              <a:gd name="connsiteY5" fmla="*/ 3331690 h 6905914"/>
              <a:gd name="connsiteX0" fmla="*/ 989 w 4440862"/>
              <a:gd name="connsiteY0" fmla="*/ 3331690 h 6905914"/>
              <a:gd name="connsiteX1" fmla="*/ 1114524 w 4440862"/>
              <a:gd name="connsiteY1" fmla="*/ 0 h 6905914"/>
              <a:gd name="connsiteX2" fmla="*/ 4440857 w 4440862"/>
              <a:gd name="connsiteY2" fmla="*/ 8817 h 6905914"/>
              <a:gd name="connsiteX3" fmla="*/ 4438303 w 4440862"/>
              <a:gd name="connsiteY3" fmla="*/ 6896903 h 6905914"/>
              <a:gd name="connsiteX4" fmla="*/ 999337 w 4440862"/>
              <a:gd name="connsiteY4" fmla="*/ 6905914 h 6905914"/>
              <a:gd name="connsiteX5" fmla="*/ 989 w 4440862"/>
              <a:gd name="connsiteY5" fmla="*/ 3331690 h 6905914"/>
              <a:gd name="connsiteX0" fmla="*/ 6364 w 4446237"/>
              <a:gd name="connsiteY0" fmla="*/ 3331690 h 6912264"/>
              <a:gd name="connsiteX1" fmla="*/ 1119899 w 4446237"/>
              <a:gd name="connsiteY1" fmla="*/ 0 h 6912264"/>
              <a:gd name="connsiteX2" fmla="*/ 4446232 w 4446237"/>
              <a:gd name="connsiteY2" fmla="*/ 8817 h 6912264"/>
              <a:gd name="connsiteX3" fmla="*/ 4443678 w 4446237"/>
              <a:gd name="connsiteY3" fmla="*/ 6896903 h 6912264"/>
              <a:gd name="connsiteX4" fmla="*/ 871362 w 4446237"/>
              <a:gd name="connsiteY4" fmla="*/ 6912264 h 6912264"/>
              <a:gd name="connsiteX5" fmla="*/ 6364 w 4446237"/>
              <a:gd name="connsiteY5" fmla="*/ 3331690 h 6912264"/>
              <a:gd name="connsiteX0" fmla="*/ 57556 w 4141829"/>
              <a:gd name="connsiteY0" fmla="*/ 3503140 h 6912264"/>
              <a:gd name="connsiteX1" fmla="*/ 815491 w 4141829"/>
              <a:gd name="connsiteY1" fmla="*/ 0 h 6912264"/>
              <a:gd name="connsiteX2" fmla="*/ 4141824 w 4141829"/>
              <a:gd name="connsiteY2" fmla="*/ 8817 h 6912264"/>
              <a:gd name="connsiteX3" fmla="*/ 4139270 w 4141829"/>
              <a:gd name="connsiteY3" fmla="*/ 6896903 h 6912264"/>
              <a:gd name="connsiteX4" fmla="*/ 566954 w 4141829"/>
              <a:gd name="connsiteY4" fmla="*/ 6912264 h 6912264"/>
              <a:gd name="connsiteX5" fmla="*/ 57556 w 4141829"/>
              <a:gd name="connsiteY5" fmla="*/ 3503140 h 6912264"/>
              <a:gd name="connsiteX0" fmla="*/ 6364 w 4446237"/>
              <a:gd name="connsiteY0" fmla="*/ 3484090 h 6912264"/>
              <a:gd name="connsiteX1" fmla="*/ 1119899 w 4446237"/>
              <a:gd name="connsiteY1" fmla="*/ 0 h 6912264"/>
              <a:gd name="connsiteX2" fmla="*/ 4446232 w 4446237"/>
              <a:gd name="connsiteY2" fmla="*/ 8817 h 6912264"/>
              <a:gd name="connsiteX3" fmla="*/ 4443678 w 4446237"/>
              <a:gd name="connsiteY3" fmla="*/ 6896903 h 6912264"/>
              <a:gd name="connsiteX4" fmla="*/ 871362 w 4446237"/>
              <a:gd name="connsiteY4" fmla="*/ 6912264 h 6912264"/>
              <a:gd name="connsiteX5" fmla="*/ 6364 w 4446237"/>
              <a:gd name="connsiteY5" fmla="*/ 3484090 h 6912264"/>
              <a:gd name="connsiteX0" fmla="*/ 1318 w 4441191"/>
              <a:gd name="connsiteY0" fmla="*/ 3484090 h 6912264"/>
              <a:gd name="connsiteX1" fmla="*/ 1114853 w 4441191"/>
              <a:gd name="connsiteY1" fmla="*/ 0 h 6912264"/>
              <a:gd name="connsiteX2" fmla="*/ 4441186 w 4441191"/>
              <a:gd name="connsiteY2" fmla="*/ 8817 h 6912264"/>
              <a:gd name="connsiteX3" fmla="*/ 4438632 w 4441191"/>
              <a:gd name="connsiteY3" fmla="*/ 6896903 h 6912264"/>
              <a:gd name="connsiteX4" fmla="*/ 866316 w 4441191"/>
              <a:gd name="connsiteY4" fmla="*/ 6912264 h 6912264"/>
              <a:gd name="connsiteX5" fmla="*/ 1318 w 4441191"/>
              <a:gd name="connsiteY5" fmla="*/ 3484090 h 6912264"/>
              <a:gd name="connsiteX0" fmla="*/ 1318 w 4441191"/>
              <a:gd name="connsiteY0" fmla="*/ 3484090 h 6912264"/>
              <a:gd name="connsiteX1" fmla="*/ 1114853 w 4441191"/>
              <a:gd name="connsiteY1" fmla="*/ 0 h 6912264"/>
              <a:gd name="connsiteX2" fmla="*/ 4441186 w 4441191"/>
              <a:gd name="connsiteY2" fmla="*/ 8817 h 6912264"/>
              <a:gd name="connsiteX3" fmla="*/ 4438632 w 4441191"/>
              <a:gd name="connsiteY3" fmla="*/ 6896903 h 6912264"/>
              <a:gd name="connsiteX4" fmla="*/ 866316 w 4441191"/>
              <a:gd name="connsiteY4" fmla="*/ 6912264 h 6912264"/>
              <a:gd name="connsiteX5" fmla="*/ 1318 w 4441191"/>
              <a:gd name="connsiteY5" fmla="*/ 3484090 h 6912264"/>
              <a:gd name="connsiteX0" fmla="*/ 295 w 4440168"/>
              <a:gd name="connsiteY0" fmla="*/ 3484090 h 6912264"/>
              <a:gd name="connsiteX1" fmla="*/ 1113830 w 4440168"/>
              <a:gd name="connsiteY1" fmla="*/ 0 h 6912264"/>
              <a:gd name="connsiteX2" fmla="*/ 4440163 w 4440168"/>
              <a:gd name="connsiteY2" fmla="*/ 8817 h 6912264"/>
              <a:gd name="connsiteX3" fmla="*/ 4437609 w 4440168"/>
              <a:gd name="connsiteY3" fmla="*/ 6896903 h 6912264"/>
              <a:gd name="connsiteX4" fmla="*/ 865293 w 4440168"/>
              <a:gd name="connsiteY4" fmla="*/ 6912264 h 6912264"/>
              <a:gd name="connsiteX5" fmla="*/ 295 w 4440168"/>
              <a:gd name="connsiteY5" fmla="*/ 3484090 h 6912264"/>
              <a:gd name="connsiteX0" fmla="*/ 709 w 4440582"/>
              <a:gd name="connsiteY0" fmla="*/ 3484090 h 6912264"/>
              <a:gd name="connsiteX1" fmla="*/ 1114244 w 4440582"/>
              <a:gd name="connsiteY1" fmla="*/ 0 h 6912264"/>
              <a:gd name="connsiteX2" fmla="*/ 4440577 w 4440582"/>
              <a:gd name="connsiteY2" fmla="*/ 8817 h 6912264"/>
              <a:gd name="connsiteX3" fmla="*/ 4438023 w 4440582"/>
              <a:gd name="connsiteY3" fmla="*/ 6896903 h 6912264"/>
              <a:gd name="connsiteX4" fmla="*/ 865707 w 4440582"/>
              <a:gd name="connsiteY4" fmla="*/ 6912264 h 6912264"/>
              <a:gd name="connsiteX5" fmla="*/ 709 w 4440582"/>
              <a:gd name="connsiteY5" fmla="*/ 3484090 h 6912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0582" h="6912264">
                <a:moveTo>
                  <a:pt x="709" y="3484090"/>
                </a:moveTo>
                <a:cubicBezTo>
                  <a:pt x="16732" y="2306646"/>
                  <a:pt x="366839" y="1016961"/>
                  <a:pt x="1114244" y="0"/>
                </a:cubicBezTo>
                <a:lnTo>
                  <a:pt x="4440577" y="8817"/>
                </a:lnTo>
                <a:cubicBezTo>
                  <a:pt x="4440720" y="1764319"/>
                  <a:pt x="4437755" y="4940813"/>
                  <a:pt x="4438023" y="6896903"/>
                </a:cubicBezTo>
                <a:lnTo>
                  <a:pt x="865707" y="6912264"/>
                </a:lnTo>
                <a:cubicBezTo>
                  <a:pt x="239115" y="5865180"/>
                  <a:pt x="-15314" y="4661534"/>
                  <a:pt x="709" y="3484090"/>
                </a:cubicBezTo>
                <a:close/>
              </a:path>
            </a:pathLst>
          </a:custGeom>
          <a:noFill/>
          <a:ln>
            <a:noFill/>
          </a:ln>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300096212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A285D-0DE4-5C4A-8D7E-4111022554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C6E008-047C-4B49-B822-FD9DB4E08876}"/>
              </a:ext>
            </a:extLst>
          </p:cNvPr>
          <p:cNvSpPr>
            <a:spLocks noGrp="1"/>
          </p:cNvSpPr>
          <p:nvPr>
            <p:ph sz="half" idx="1"/>
          </p:nvPr>
        </p:nvSpPr>
        <p:spPr>
          <a:xfrm>
            <a:off x="304801" y="1485901"/>
            <a:ext cx="5246594"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579D04-A200-0740-AE1A-391E900DD916}"/>
              </a:ext>
            </a:extLst>
          </p:cNvPr>
          <p:cNvSpPr>
            <a:spLocks noGrp="1"/>
          </p:cNvSpPr>
          <p:nvPr>
            <p:ph sz="half" idx="2"/>
          </p:nvPr>
        </p:nvSpPr>
        <p:spPr>
          <a:xfrm>
            <a:off x="6145306" y="1485901"/>
            <a:ext cx="5246594"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4820A8E1-0FBE-2045-9523-2079BD95FEB0}"/>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9" name="Footer Placeholder 8">
            <a:extLst>
              <a:ext uri="{FF2B5EF4-FFF2-40B4-BE49-F238E27FC236}">
                <a16:creationId xmlns:a16="http://schemas.microsoft.com/office/drawing/2014/main" id="{13B3B052-37E3-764F-A076-163F69821B9E}"/>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729E04C0-2346-6D41-984E-89AFB28EF539}"/>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393135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3D695-09BA-254B-9D0A-D9FBFFCC5EEF}"/>
              </a:ext>
            </a:extLst>
          </p:cNvPr>
          <p:cNvSpPr>
            <a:spLocks noGrp="1"/>
          </p:cNvSpPr>
          <p:nvPr>
            <p:ph type="title"/>
          </p:nvPr>
        </p:nvSpPr>
        <p:spPr>
          <a:xfrm>
            <a:off x="304800" y="266701"/>
            <a:ext cx="11087100" cy="1066799"/>
          </a:xfrm>
        </p:spPr>
        <p:txBody>
          <a:bodyPr/>
          <a:lstStyle/>
          <a:p>
            <a:r>
              <a:rPr lang="en-US"/>
              <a:t>Click to edit Master title style</a:t>
            </a:r>
          </a:p>
        </p:txBody>
      </p:sp>
      <p:sp>
        <p:nvSpPr>
          <p:cNvPr id="3" name="Text Placeholder 2">
            <a:extLst>
              <a:ext uri="{FF2B5EF4-FFF2-40B4-BE49-F238E27FC236}">
                <a16:creationId xmlns:a16="http://schemas.microsoft.com/office/drawing/2014/main" id="{89D6E996-93BE-724A-A680-B81F4A5A5D97}"/>
              </a:ext>
            </a:extLst>
          </p:cNvPr>
          <p:cNvSpPr>
            <a:spLocks noGrp="1"/>
          </p:cNvSpPr>
          <p:nvPr>
            <p:ph type="body" idx="1"/>
          </p:nvPr>
        </p:nvSpPr>
        <p:spPr>
          <a:xfrm>
            <a:off x="304800" y="1489822"/>
            <a:ext cx="5251076" cy="823912"/>
          </a:xfrm>
        </p:spPr>
        <p:txBody>
          <a:bodyPr anchor="b"/>
          <a:lstStyle>
            <a:lvl1pPr marL="0" indent="0">
              <a:buNone/>
              <a:defRPr sz="2400" b="1">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E936811-91A0-9C41-BAA0-73056F8B5767}"/>
              </a:ext>
            </a:extLst>
          </p:cNvPr>
          <p:cNvSpPr>
            <a:spLocks noGrp="1"/>
          </p:cNvSpPr>
          <p:nvPr>
            <p:ph sz="half" idx="2"/>
          </p:nvPr>
        </p:nvSpPr>
        <p:spPr>
          <a:xfrm>
            <a:off x="304800" y="2313734"/>
            <a:ext cx="5251076" cy="3782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F918A4-05BA-6A48-A76E-0CBE99ED175D}"/>
              </a:ext>
            </a:extLst>
          </p:cNvPr>
          <p:cNvSpPr>
            <a:spLocks noGrp="1"/>
          </p:cNvSpPr>
          <p:nvPr>
            <p:ph type="body" sz="quarter" idx="3"/>
          </p:nvPr>
        </p:nvSpPr>
        <p:spPr>
          <a:xfrm>
            <a:off x="6140824" y="1489822"/>
            <a:ext cx="5251076" cy="823912"/>
          </a:xfrm>
        </p:spPr>
        <p:txBody>
          <a:bodyPr anchor="b"/>
          <a:lstStyle>
            <a:lvl1pPr marL="0" indent="0">
              <a:buNone/>
              <a:defRPr sz="2400" b="1">
                <a:solidFill>
                  <a:schemeClr val="accent4"/>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1B6BC-E013-D64A-B5B1-29CE0419D0D3}"/>
              </a:ext>
            </a:extLst>
          </p:cNvPr>
          <p:cNvSpPr>
            <a:spLocks noGrp="1"/>
          </p:cNvSpPr>
          <p:nvPr>
            <p:ph sz="quarter" idx="4"/>
          </p:nvPr>
        </p:nvSpPr>
        <p:spPr>
          <a:xfrm>
            <a:off x="6140824" y="2313733"/>
            <a:ext cx="5251076" cy="37822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1914DBA3-66E6-6046-86AE-BB03F3A0579F}"/>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11" name="Footer Placeholder 10">
            <a:extLst>
              <a:ext uri="{FF2B5EF4-FFF2-40B4-BE49-F238E27FC236}">
                <a16:creationId xmlns:a16="http://schemas.microsoft.com/office/drawing/2014/main" id="{6FCDAC63-7086-584F-8AEC-BEEEE839606C}"/>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7BC767CC-71D8-8C45-AFDD-33C38773C770}"/>
              </a:ext>
            </a:extLst>
          </p:cNvPr>
          <p:cNvSpPr>
            <a:spLocks noGrp="1"/>
          </p:cNvSpPr>
          <p:nvPr>
            <p:ph type="sldNum" sz="quarter" idx="12"/>
          </p:nvPr>
        </p:nvSpPr>
        <p:spPr/>
        <p:txBody>
          <a:bodyPr/>
          <a:lstStyle/>
          <a:p>
            <a:r>
              <a:rPr lang="en-US"/>
              <a:t>|  </a:t>
            </a:r>
            <a:fld id="{BCF89507-8B9B-2A43-9ACB-598A3ED6D65F}" type="slidenum">
              <a:rPr lang="en-US" smtClean="0"/>
              <a:pPr/>
              <a:t>‹#›</a:t>
            </a:fld>
            <a:endParaRPr lang="en-US"/>
          </a:p>
        </p:txBody>
      </p:sp>
    </p:spTree>
    <p:extLst>
      <p:ext uri="{BB962C8B-B14F-4D97-AF65-F5344CB8AC3E}">
        <p14:creationId xmlns:p14="http://schemas.microsoft.com/office/powerpoint/2010/main" val="117506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image" Target="../media/image4.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141E3EFE-B842-A54E-B3CF-717524265D73}"/>
              </a:ext>
            </a:extLst>
          </p:cNvPr>
          <p:cNvSpPr/>
          <p:nvPr userDrawn="1"/>
        </p:nvSpPr>
        <p:spPr>
          <a:xfrm>
            <a:off x="11689982" y="0"/>
            <a:ext cx="502018" cy="6858000"/>
          </a:xfrm>
          <a:custGeom>
            <a:avLst/>
            <a:gdLst>
              <a:gd name="connsiteX0" fmla="*/ 123259 w 502018"/>
              <a:gd name="connsiteY0" fmla="*/ 0 h 6858000"/>
              <a:gd name="connsiteX1" fmla="*/ 502018 w 502018"/>
              <a:gd name="connsiteY1" fmla="*/ 0 h 6858000"/>
              <a:gd name="connsiteX2" fmla="*/ 502018 w 502018"/>
              <a:gd name="connsiteY2" fmla="*/ 6858000 h 6858000"/>
              <a:gd name="connsiteX3" fmla="*/ 123259 w 502018"/>
              <a:gd name="connsiteY3" fmla="*/ 6858000 h 6858000"/>
              <a:gd name="connsiteX4" fmla="*/ 123259 w 502018"/>
              <a:gd name="connsiteY4" fmla="*/ 5493395 h 6858000"/>
              <a:gd name="connsiteX5" fmla="*/ 62688 w 502018"/>
              <a:gd name="connsiteY5" fmla="*/ 5054707 h 6858000"/>
              <a:gd name="connsiteX6" fmla="*/ 0 w 502018"/>
              <a:gd name="connsiteY6" fmla="*/ 3429000 h 6858000"/>
              <a:gd name="connsiteX7" fmla="*/ 62688 w 502018"/>
              <a:gd name="connsiteY7" fmla="*/ 1803293 h 6858000"/>
              <a:gd name="connsiteX8" fmla="*/ 123259 w 502018"/>
              <a:gd name="connsiteY8" fmla="*/ 13646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018" h="6858000">
                <a:moveTo>
                  <a:pt x="123259" y="0"/>
                </a:moveTo>
                <a:lnTo>
                  <a:pt x="502018" y="0"/>
                </a:lnTo>
                <a:lnTo>
                  <a:pt x="502018" y="6858000"/>
                </a:lnTo>
                <a:lnTo>
                  <a:pt x="123259" y="6858000"/>
                </a:lnTo>
                <a:lnTo>
                  <a:pt x="123259" y="5493395"/>
                </a:lnTo>
                <a:lnTo>
                  <a:pt x="62688" y="5054707"/>
                </a:lnTo>
                <a:cubicBezTo>
                  <a:pt x="23956" y="4638653"/>
                  <a:pt x="0" y="4063878"/>
                  <a:pt x="0" y="3429000"/>
                </a:cubicBezTo>
                <a:cubicBezTo>
                  <a:pt x="0" y="2794122"/>
                  <a:pt x="23956" y="2219348"/>
                  <a:pt x="62688" y="1803293"/>
                </a:cubicBezTo>
                <a:lnTo>
                  <a:pt x="123259" y="1364605"/>
                </a:lnTo>
                <a:close/>
              </a:path>
            </a:pathLst>
          </a:custGeom>
          <a:blipFill>
            <a:blip r:embed="rId1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F34DB-6377-6045-94BE-29B2517D3AE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8D043AE1-D79D-C74A-8C11-650CBB6FDC15}"/>
              </a:ext>
            </a:extLst>
          </p:cNvPr>
          <p:cNvPicPr>
            <a:picLocks noChangeAspect="1"/>
          </p:cNvPicPr>
          <p:nvPr userDrawn="1"/>
        </p:nvPicPr>
        <p:blipFill rotWithShape="1">
          <a:blip r:embed="rId19">
            <a:alphaModFix amt="25000"/>
          </a:blip>
          <a:srcRect l="6013" r="24183"/>
          <a:stretch/>
        </p:blipFill>
        <p:spPr>
          <a:xfrm flipV="1">
            <a:off x="19791" y="-7620"/>
            <a:ext cx="7180729" cy="6858000"/>
          </a:xfrm>
          <a:prstGeom prst="rect">
            <a:avLst/>
          </a:prstGeom>
          <a:effectLst>
            <a:glow>
              <a:schemeClr val="accent1">
                <a:alpha val="40000"/>
              </a:schemeClr>
            </a:glow>
          </a:effectLst>
        </p:spPr>
      </p:pic>
      <p:sp>
        <p:nvSpPr>
          <p:cNvPr id="2" name="Title Placeholder 1">
            <a:extLst>
              <a:ext uri="{FF2B5EF4-FFF2-40B4-BE49-F238E27FC236}">
                <a16:creationId xmlns:a16="http://schemas.microsoft.com/office/drawing/2014/main" id="{09E7D3BB-D95E-EE4F-8D06-E152C50E4BEE}"/>
              </a:ext>
            </a:extLst>
          </p:cNvPr>
          <p:cNvSpPr>
            <a:spLocks noGrp="1"/>
          </p:cNvSpPr>
          <p:nvPr>
            <p:ph type="title"/>
          </p:nvPr>
        </p:nvSpPr>
        <p:spPr>
          <a:xfrm>
            <a:off x="304800" y="266700"/>
            <a:ext cx="11087100" cy="1054660"/>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4295FD13-4DB1-A74D-9415-3F2CFCF2981D}"/>
              </a:ext>
            </a:extLst>
          </p:cNvPr>
          <p:cNvSpPr>
            <a:spLocks noGrp="1"/>
          </p:cNvSpPr>
          <p:nvPr>
            <p:ph type="body" idx="1"/>
          </p:nvPr>
        </p:nvSpPr>
        <p:spPr>
          <a:xfrm>
            <a:off x="304799" y="1485900"/>
            <a:ext cx="11087101" cy="45981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D592C2-FFF0-114B-8825-DF263E089A1F}"/>
              </a:ext>
            </a:extLst>
          </p:cNvPr>
          <p:cNvSpPr>
            <a:spLocks noGrp="1"/>
          </p:cNvSpPr>
          <p:nvPr userDrawn="1">
            <p:ph type="dt" sz="half" idx="2"/>
          </p:nvPr>
        </p:nvSpPr>
        <p:spPr>
          <a:xfrm>
            <a:off x="9130554" y="6362701"/>
            <a:ext cx="1801904" cy="381000"/>
          </a:xfrm>
          <a:prstGeom prst="rect">
            <a:avLst/>
          </a:prstGeom>
        </p:spPr>
        <p:txBody>
          <a:bodyPr vert="horz" lIns="91440" tIns="45720" rIns="0" bIns="45720" rtlCol="0" anchor="ctr"/>
          <a:lstStyle>
            <a:lvl1pPr algn="l">
              <a:defRPr sz="900">
                <a:solidFill>
                  <a:schemeClr val="tx2"/>
                </a:solidFill>
              </a:defRPr>
            </a:lvl1p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7C1C59D-F1A3-4042-8086-03D7632CE297}"/>
              </a:ext>
            </a:extLst>
          </p:cNvPr>
          <p:cNvSpPr>
            <a:spLocks noGrp="1"/>
          </p:cNvSpPr>
          <p:nvPr userDrawn="1">
            <p:ph type="ftr" sz="quarter" idx="3"/>
          </p:nvPr>
        </p:nvSpPr>
        <p:spPr>
          <a:xfrm>
            <a:off x="4518212" y="6362701"/>
            <a:ext cx="4040840" cy="381000"/>
          </a:xfrm>
          <a:prstGeom prst="rect">
            <a:avLst/>
          </a:prstGeom>
        </p:spPr>
        <p:txBody>
          <a:bodyPr vert="horz" lIns="91440" tIns="45720" rIns="91440" bIns="45720" rtlCol="0" anchor="ctr"/>
          <a:lstStyle>
            <a:lvl1pPr algn="l">
              <a:defRPr sz="900">
                <a:solidFill>
                  <a:schemeClr val="tx2"/>
                </a:solidFill>
              </a:defRPr>
            </a:lvl1pPr>
          </a:lstStyle>
          <a:p>
            <a:endParaRPr lang="en-US"/>
          </a:p>
        </p:txBody>
      </p:sp>
      <p:sp>
        <p:nvSpPr>
          <p:cNvPr id="6" name="Slide Number Placeholder 5">
            <a:extLst>
              <a:ext uri="{FF2B5EF4-FFF2-40B4-BE49-F238E27FC236}">
                <a16:creationId xmlns:a16="http://schemas.microsoft.com/office/drawing/2014/main" id="{065EC48A-0506-7945-AEDD-0666CFADA620}"/>
              </a:ext>
            </a:extLst>
          </p:cNvPr>
          <p:cNvSpPr>
            <a:spLocks noGrp="1"/>
          </p:cNvSpPr>
          <p:nvPr userDrawn="1">
            <p:ph type="sldNum" sz="quarter" idx="4"/>
          </p:nvPr>
        </p:nvSpPr>
        <p:spPr>
          <a:xfrm>
            <a:off x="10932458" y="6362701"/>
            <a:ext cx="459441" cy="381000"/>
          </a:xfrm>
          <a:prstGeom prst="rect">
            <a:avLst/>
          </a:prstGeom>
        </p:spPr>
        <p:txBody>
          <a:bodyPr vert="horz" lIns="0" tIns="45720" rIns="91440" bIns="45720" rtlCol="0" anchor="ctr"/>
          <a:lstStyle>
            <a:lvl1pPr algn="r">
              <a:defRPr sz="900">
                <a:solidFill>
                  <a:schemeClr val="tx2"/>
                </a:solidFill>
              </a:defRPr>
            </a:lvl1pPr>
          </a:lstStyle>
          <a:p>
            <a:r>
              <a:rPr lang="en-US"/>
              <a:t>|  </a:t>
            </a:r>
            <a:fld id="{BCF89507-8B9B-2A43-9ACB-598A3ED6D65F}" type="slidenum">
              <a:rPr lang="en-US" smtClean="0"/>
              <a:pPr/>
              <a:t>‹#›</a:t>
            </a:fld>
            <a:endParaRPr lang="en-US"/>
          </a:p>
        </p:txBody>
      </p:sp>
      <p:grpSp>
        <p:nvGrpSpPr>
          <p:cNvPr id="16" name="Group 15">
            <a:extLst>
              <a:ext uri="{FF2B5EF4-FFF2-40B4-BE49-F238E27FC236}">
                <a16:creationId xmlns:a16="http://schemas.microsoft.com/office/drawing/2014/main" id="{358F4503-A60C-AF4F-B100-5BCA26DE28D9}"/>
              </a:ext>
            </a:extLst>
          </p:cNvPr>
          <p:cNvGrpSpPr/>
          <p:nvPr userDrawn="1"/>
        </p:nvGrpSpPr>
        <p:grpSpPr>
          <a:xfrm>
            <a:off x="304799" y="6362700"/>
            <a:ext cx="3769670" cy="381110"/>
            <a:chOff x="304799" y="6362700"/>
            <a:chExt cx="3769670" cy="381110"/>
          </a:xfrm>
        </p:grpSpPr>
        <p:cxnSp>
          <p:nvCxnSpPr>
            <p:cNvPr id="35" name="Straight Connector 34">
              <a:extLst>
                <a:ext uri="{FF2B5EF4-FFF2-40B4-BE49-F238E27FC236}">
                  <a16:creationId xmlns:a16="http://schemas.microsoft.com/office/drawing/2014/main" id="{C0D40D36-D4F4-9E47-B03F-2F953043976E}"/>
                </a:ext>
              </a:extLst>
            </p:cNvPr>
            <p:cNvCxnSpPr/>
            <p:nvPr userDrawn="1"/>
          </p:nvCxnSpPr>
          <p:spPr>
            <a:xfrm>
              <a:off x="2131359" y="6362700"/>
              <a:ext cx="0" cy="381000"/>
            </a:xfrm>
            <a:prstGeom prst="line">
              <a:avLst/>
            </a:prstGeom>
            <a:ln w="9525">
              <a:solidFill>
                <a:schemeClr val="bg2"/>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03679048-48FE-0344-9E89-AD8EFACCE6F1}"/>
                </a:ext>
              </a:extLst>
            </p:cNvPr>
            <p:cNvPicPr>
              <a:picLocks noChangeAspect="1"/>
            </p:cNvPicPr>
            <p:nvPr userDrawn="1"/>
          </p:nvPicPr>
          <p:blipFill>
            <a:blip r:embed="rId20"/>
            <a:stretch>
              <a:fillRect/>
            </a:stretch>
          </p:blipFill>
          <p:spPr>
            <a:xfrm>
              <a:off x="304799" y="6388210"/>
              <a:ext cx="1514300" cy="317391"/>
            </a:xfrm>
            <a:prstGeom prst="rect">
              <a:avLst/>
            </a:prstGeom>
          </p:spPr>
        </p:pic>
        <p:pic>
          <p:nvPicPr>
            <p:cNvPr id="15" name="Picture 14">
              <a:extLst>
                <a:ext uri="{FF2B5EF4-FFF2-40B4-BE49-F238E27FC236}">
                  <a16:creationId xmlns:a16="http://schemas.microsoft.com/office/drawing/2014/main" id="{E08A2769-5477-5D4E-9EA9-59AC4C6E5799}"/>
                </a:ext>
              </a:extLst>
            </p:cNvPr>
            <p:cNvPicPr>
              <a:picLocks noChangeAspect="1"/>
            </p:cNvPicPr>
            <p:nvPr userDrawn="1"/>
          </p:nvPicPr>
          <p:blipFill>
            <a:blip r:embed="rId21"/>
            <a:stretch>
              <a:fillRect/>
            </a:stretch>
          </p:blipFill>
          <p:spPr>
            <a:xfrm>
              <a:off x="2398392" y="6389020"/>
              <a:ext cx="1676077" cy="354790"/>
            </a:xfrm>
            <a:prstGeom prst="rect">
              <a:avLst/>
            </a:prstGeom>
          </p:spPr>
        </p:pic>
      </p:grpSp>
    </p:spTree>
    <p:extLst>
      <p:ext uri="{BB962C8B-B14F-4D97-AF65-F5344CB8AC3E}">
        <p14:creationId xmlns:p14="http://schemas.microsoft.com/office/powerpoint/2010/main" val="110093424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91" r:id="rId3"/>
    <p:sldLayoutId id="2147483690" r:id="rId4"/>
    <p:sldLayoutId id="2147483692" r:id="rId5"/>
    <p:sldLayoutId id="2147483680" r:id="rId6"/>
    <p:sldLayoutId id="2147483689"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95" r:id="rId16"/>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231775" indent="-231775" algn="l" defTabSz="914400" rtl="0" eaLnBrk="1" latinLnBrk="0" hangingPunct="1">
        <a:lnSpc>
          <a:spcPct val="120000"/>
        </a:lnSpc>
        <a:spcBef>
          <a:spcPts val="1000"/>
        </a:spcBef>
        <a:buClr>
          <a:schemeClr val="bg2"/>
        </a:buClr>
        <a:buSzPct val="100000"/>
        <a:buFontTx/>
        <a:buBlip>
          <a:blip r:embed="rId22"/>
        </a:buBlip>
        <a:tabLst/>
        <a:defRPr sz="2400" kern="1200">
          <a:solidFill>
            <a:schemeClr val="bg2"/>
          </a:solidFill>
          <a:latin typeface="+mn-lt"/>
          <a:ea typeface="+mn-ea"/>
          <a:cs typeface="+mn-cs"/>
        </a:defRPr>
      </a:lvl1pPr>
      <a:lvl2pPr marL="687388" indent="-230188" algn="l" defTabSz="914400" rtl="0" eaLnBrk="1" latinLnBrk="0" hangingPunct="1">
        <a:lnSpc>
          <a:spcPct val="120000"/>
        </a:lnSpc>
        <a:spcBef>
          <a:spcPts val="500"/>
        </a:spcBef>
        <a:buClr>
          <a:schemeClr val="bg2"/>
        </a:buClr>
        <a:buSzPct val="100000"/>
        <a:buFontTx/>
        <a:buBlip>
          <a:blip r:embed="rId22"/>
        </a:buBlip>
        <a:tabLst/>
        <a:defRPr sz="2000" kern="1200">
          <a:solidFill>
            <a:schemeClr val="bg2"/>
          </a:solidFill>
          <a:latin typeface="+mn-lt"/>
          <a:ea typeface="+mn-ea"/>
          <a:cs typeface="+mn-cs"/>
        </a:defRPr>
      </a:lvl2pPr>
      <a:lvl3pPr marL="1090613" indent="-176213" algn="l" defTabSz="914400" rtl="0" eaLnBrk="1" latinLnBrk="0" hangingPunct="1">
        <a:lnSpc>
          <a:spcPct val="120000"/>
        </a:lnSpc>
        <a:spcBef>
          <a:spcPts val="500"/>
        </a:spcBef>
        <a:buClr>
          <a:schemeClr val="bg2"/>
        </a:buClr>
        <a:buSzPct val="100000"/>
        <a:buFontTx/>
        <a:buBlip>
          <a:blip r:embed="rId22"/>
        </a:buBlip>
        <a:tabLst/>
        <a:defRPr sz="1800" kern="1200">
          <a:solidFill>
            <a:schemeClr val="bg2"/>
          </a:solidFill>
          <a:latin typeface="+mn-lt"/>
          <a:ea typeface="+mn-ea"/>
          <a:cs typeface="+mn-cs"/>
        </a:defRPr>
      </a:lvl3pPr>
      <a:lvl4pPr marL="1546225" indent="-174625" algn="l" defTabSz="914400" rtl="0" eaLnBrk="1" latinLnBrk="0" hangingPunct="1">
        <a:lnSpc>
          <a:spcPct val="120000"/>
        </a:lnSpc>
        <a:spcBef>
          <a:spcPts val="500"/>
        </a:spcBef>
        <a:buClr>
          <a:schemeClr val="bg2"/>
        </a:buClr>
        <a:buSzPct val="100000"/>
        <a:buFontTx/>
        <a:buBlip>
          <a:blip r:embed="rId22"/>
        </a:buBlip>
        <a:tabLst/>
        <a:defRPr sz="1400" kern="1200">
          <a:solidFill>
            <a:schemeClr val="bg2"/>
          </a:solidFill>
          <a:latin typeface="+mn-lt"/>
          <a:ea typeface="+mn-ea"/>
          <a:cs typeface="+mn-cs"/>
        </a:defRPr>
      </a:lvl4pPr>
      <a:lvl5pPr marL="2001838" indent="-173038" algn="l" defTabSz="914400" rtl="0" eaLnBrk="1" latinLnBrk="0" hangingPunct="1">
        <a:lnSpc>
          <a:spcPct val="120000"/>
        </a:lnSpc>
        <a:spcBef>
          <a:spcPts val="500"/>
        </a:spcBef>
        <a:buClr>
          <a:schemeClr val="bg2"/>
        </a:buClr>
        <a:buSzPct val="100000"/>
        <a:buFontTx/>
        <a:buBlip>
          <a:blip r:embed="rId22"/>
        </a:buBlip>
        <a:tabLst/>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2" userDrawn="1">
          <p15:clr>
            <a:srgbClr val="F26B43"/>
          </p15:clr>
        </p15:guide>
        <p15:guide id="2" orient="horz" pos="72" userDrawn="1">
          <p15:clr>
            <a:srgbClr val="F26B43"/>
          </p15:clr>
        </p15:guide>
        <p15:guide id="3" pos="7608" userDrawn="1">
          <p15:clr>
            <a:srgbClr val="F26B43"/>
          </p15:clr>
        </p15:guide>
        <p15:guide id="4" orient="horz" pos="4248" userDrawn="1">
          <p15:clr>
            <a:srgbClr val="F26B43"/>
          </p15:clr>
        </p15:guide>
        <p15:guide id="5" orient="horz" pos="840" userDrawn="1">
          <p15:clr>
            <a:srgbClr val="F26B43"/>
          </p15:clr>
        </p15:guide>
        <p15:guide id="6" pos="7176" userDrawn="1">
          <p15:clr>
            <a:srgbClr val="F26B43"/>
          </p15:clr>
        </p15:guide>
        <p15:guide id="7" pos="192" userDrawn="1">
          <p15:clr>
            <a:srgbClr val="F26B43"/>
          </p15:clr>
        </p15:guide>
        <p15:guide id="8" orient="horz" pos="168" userDrawn="1">
          <p15:clr>
            <a:srgbClr val="F26B43"/>
          </p15:clr>
        </p15:guide>
        <p15:guide id="9" orient="horz" pos="936" userDrawn="1">
          <p15:clr>
            <a:srgbClr val="F26B43"/>
          </p15:clr>
        </p15:guide>
        <p15:guide id="10" orient="horz" pos="4008" userDrawn="1">
          <p15:clr>
            <a:srgbClr val="F26B43"/>
          </p15:clr>
        </p15:guide>
        <p15:guide id="11" orient="horz" pos="3840" userDrawn="1">
          <p15:clr>
            <a:srgbClr val="F26B43"/>
          </p15:clr>
        </p15:guide>
        <p15:guide id="12" pos="739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png"/><Relationship Id="rId1" Type="http://schemas.openxmlformats.org/officeDocument/2006/relationships/slideLayout" Target="../slideLayouts/slideLayout8.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CD85F-CE63-4B40-8A50-ACA503ED7829}"/>
              </a:ext>
            </a:extLst>
          </p:cNvPr>
          <p:cNvSpPr>
            <a:spLocks noGrp="1"/>
          </p:cNvSpPr>
          <p:nvPr>
            <p:ph type="ctrTitle"/>
          </p:nvPr>
        </p:nvSpPr>
        <p:spPr/>
        <p:txBody>
          <a:bodyPr/>
          <a:lstStyle/>
          <a:p>
            <a:r>
              <a:rPr lang="en-US"/>
              <a:t>BANA-212 Final Project: Used Car Analysis</a:t>
            </a:r>
          </a:p>
        </p:txBody>
      </p:sp>
      <p:sp>
        <p:nvSpPr>
          <p:cNvPr id="3" name="Subtitle 2">
            <a:extLst>
              <a:ext uri="{FF2B5EF4-FFF2-40B4-BE49-F238E27FC236}">
                <a16:creationId xmlns:a16="http://schemas.microsoft.com/office/drawing/2014/main" id="{2BAA4E6F-518F-9345-BE8A-081A4EDD63A5}"/>
              </a:ext>
            </a:extLst>
          </p:cNvPr>
          <p:cNvSpPr>
            <a:spLocks noGrp="1"/>
          </p:cNvSpPr>
          <p:nvPr>
            <p:ph type="subTitle" idx="1"/>
          </p:nvPr>
        </p:nvSpPr>
        <p:spPr/>
        <p:txBody>
          <a:bodyPr vert="horz" lIns="91440" tIns="45720" rIns="91440" bIns="45720" rtlCol="0" anchor="t">
            <a:normAutofit/>
          </a:bodyPr>
          <a:lstStyle/>
          <a:p>
            <a:r>
              <a:rPr lang="en-US"/>
              <a:t>Group 22: William Leonard, Susan Mikhail, Matthias Ronnau, Lokesh Nandni Sood, Parsa Tahmasebi</a:t>
            </a:r>
          </a:p>
        </p:txBody>
      </p:sp>
    </p:spTree>
    <p:extLst>
      <p:ext uri="{BB962C8B-B14F-4D97-AF65-F5344CB8AC3E}">
        <p14:creationId xmlns:p14="http://schemas.microsoft.com/office/powerpoint/2010/main" val="1891395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B5FBCF-9325-F145-9A7C-268416FA7DF3}"/>
              </a:ext>
            </a:extLst>
          </p:cNvPr>
          <p:cNvSpPr>
            <a:spLocks noGrp="1"/>
          </p:cNvSpPr>
          <p:nvPr>
            <p:ph type="title"/>
          </p:nvPr>
        </p:nvSpPr>
        <p:spPr/>
        <p:txBody>
          <a:bodyPr/>
          <a:lstStyle/>
          <a:p>
            <a:r>
              <a:rPr lang="en-US"/>
              <a:t>Data Cleaning, Cont.</a:t>
            </a:r>
          </a:p>
        </p:txBody>
      </p:sp>
      <p:sp>
        <p:nvSpPr>
          <p:cNvPr id="8" name="Content Placeholder 7">
            <a:extLst>
              <a:ext uri="{FF2B5EF4-FFF2-40B4-BE49-F238E27FC236}">
                <a16:creationId xmlns:a16="http://schemas.microsoft.com/office/drawing/2014/main" id="{78DC9CF7-6E55-1846-BA9C-52AE4757F5C0}"/>
              </a:ext>
            </a:extLst>
          </p:cNvPr>
          <p:cNvSpPr>
            <a:spLocks noGrp="1"/>
          </p:cNvSpPr>
          <p:nvPr>
            <p:ph sz="half" idx="1"/>
          </p:nvPr>
        </p:nvSpPr>
        <p:spPr>
          <a:xfrm>
            <a:off x="304800" y="1485901"/>
            <a:ext cx="11087099" cy="4610100"/>
          </a:xfrm>
        </p:spPr>
        <p:txBody>
          <a:bodyPr vert="horz" lIns="91440" tIns="45720" rIns="91440" bIns="45720" rtlCol="0" anchor="t">
            <a:normAutofit/>
          </a:bodyPr>
          <a:lstStyle/>
          <a:p>
            <a:endParaRPr lang="en-US">
              <a:ea typeface="+mn-lt"/>
              <a:cs typeface="+mn-lt"/>
            </a:endParaRPr>
          </a:p>
          <a:p>
            <a:pPr marL="687070" lvl="1" indent="-229870"/>
            <a:endParaRPr lang="en-US"/>
          </a:p>
          <a:p>
            <a:endParaRPr lang="en-US">
              <a:cs typeface="Arial" panose="020B0604020202020204"/>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5C2DE1C-D6C9-F84A-97AE-DB3A2916A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p:txBody>
          <a:bodyPr/>
          <a:lstStyle/>
          <a:p>
            <a:r>
              <a:rPr lang="en-US"/>
              <a:t>|  </a:t>
            </a:r>
            <a:fld id="{BCF89507-8B9B-2A43-9ACB-598A3ED6D65F}" type="slidenum">
              <a:rPr lang="en-US" smtClean="0"/>
              <a:pPr/>
              <a:t>10</a:t>
            </a:fld>
            <a:endParaRPr lang="en-US"/>
          </a:p>
        </p:txBody>
      </p:sp>
      <p:sp>
        <p:nvSpPr>
          <p:cNvPr id="13" name="Content Placeholder 7">
            <a:extLst>
              <a:ext uri="{FF2B5EF4-FFF2-40B4-BE49-F238E27FC236}">
                <a16:creationId xmlns:a16="http://schemas.microsoft.com/office/drawing/2014/main" id="{FA201570-5094-460A-ACFB-29474311944F}"/>
              </a:ext>
            </a:extLst>
          </p:cNvPr>
          <p:cNvSpPr txBox="1">
            <a:spLocks/>
          </p:cNvSpPr>
          <p:nvPr/>
        </p:nvSpPr>
        <p:spPr>
          <a:xfrm>
            <a:off x="457201" y="1638301"/>
            <a:ext cx="5802197" cy="4610100"/>
          </a:xfrm>
          <a:prstGeom prst="rect">
            <a:avLst/>
          </a:prstGeom>
        </p:spPr>
        <p:txBody>
          <a:bodyPr vert="horz" lIns="91440" tIns="45720" rIns="91440" bIns="45720" rtlCol="0" anchor="t">
            <a:normAutofit/>
          </a:bodyPr>
          <a:lstStyle>
            <a:lvl1pPr marL="231775" indent="-231775" algn="l" defTabSz="914400" rtl="0" eaLnBrk="1" latinLnBrk="0" hangingPunct="1">
              <a:lnSpc>
                <a:spcPct val="120000"/>
              </a:lnSpc>
              <a:spcBef>
                <a:spcPts val="1000"/>
              </a:spcBef>
              <a:buClr>
                <a:schemeClr val="bg2"/>
              </a:buClr>
              <a:buSzPct val="100000"/>
              <a:buFontTx/>
              <a:buBlip>
                <a:blip r:embed="rId2"/>
              </a:buBlip>
              <a:tabLst/>
              <a:defRPr sz="2400" kern="1200">
                <a:solidFill>
                  <a:schemeClr val="bg2"/>
                </a:solidFill>
                <a:latin typeface="+mn-lt"/>
                <a:ea typeface="+mn-ea"/>
                <a:cs typeface="+mn-cs"/>
              </a:defRPr>
            </a:lvl1pPr>
            <a:lvl2pPr marL="687388" indent="-230188" algn="l" defTabSz="914400" rtl="0" eaLnBrk="1" latinLnBrk="0" hangingPunct="1">
              <a:lnSpc>
                <a:spcPct val="120000"/>
              </a:lnSpc>
              <a:spcBef>
                <a:spcPts val="500"/>
              </a:spcBef>
              <a:buClr>
                <a:schemeClr val="bg2"/>
              </a:buClr>
              <a:buSzPct val="100000"/>
              <a:buFontTx/>
              <a:buBlip>
                <a:blip r:embed="rId2"/>
              </a:buBlip>
              <a:tabLst/>
              <a:defRPr sz="2000" kern="1200">
                <a:solidFill>
                  <a:schemeClr val="bg2"/>
                </a:solidFill>
                <a:latin typeface="+mn-lt"/>
                <a:ea typeface="+mn-ea"/>
                <a:cs typeface="+mn-cs"/>
              </a:defRPr>
            </a:lvl2pPr>
            <a:lvl3pPr marL="1090613" indent="-176213" algn="l" defTabSz="914400" rtl="0" eaLnBrk="1" latinLnBrk="0" hangingPunct="1">
              <a:lnSpc>
                <a:spcPct val="120000"/>
              </a:lnSpc>
              <a:spcBef>
                <a:spcPts val="500"/>
              </a:spcBef>
              <a:buClr>
                <a:schemeClr val="bg2"/>
              </a:buClr>
              <a:buSzPct val="100000"/>
              <a:buFontTx/>
              <a:buBlip>
                <a:blip r:embed="rId2"/>
              </a:buBlip>
              <a:tabLst/>
              <a:defRPr sz="1800" kern="1200">
                <a:solidFill>
                  <a:schemeClr val="bg2"/>
                </a:solidFill>
                <a:latin typeface="+mn-lt"/>
                <a:ea typeface="+mn-ea"/>
                <a:cs typeface="+mn-cs"/>
              </a:defRPr>
            </a:lvl3pPr>
            <a:lvl4pPr marL="1546225" indent="-174625" algn="l" defTabSz="914400" rtl="0" eaLnBrk="1" latinLnBrk="0" hangingPunct="1">
              <a:lnSpc>
                <a:spcPct val="120000"/>
              </a:lnSpc>
              <a:spcBef>
                <a:spcPts val="500"/>
              </a:spcBef>
              <a:buClr>
                <a:schemeClr val="bg2"/>
              </a:buClr>
              <a:buSzPct val="100000"/>
              <a:buFontTx/>
              <a:buBlip>
                <a:blip r:embed="rId2"/>
              </a:buBlip>
              <a:tabLst/>
              <a:defRPr sz="1400" kern="1200">
                <a:solidFill>
                  <a:schemeClr val="bg2"/>
                </a:solidFill>
                <a:latin typeface="+mn-lt"/>
                <a:ea typeface="+mn-ea"/>
                <a:cs typeface="+mn-cs"/>
              </a:defRPr>
            </a:lvl4pPr>
            <a:lvl5pPr marL="2001838" indent="-173038" algn="l" defTabSz="914400" rtl="0" eaLnBrk="1" latinLnBrk="0" hangingPunct="1">
              <a:lnSpc>
                <a:spcPct val="120000"/>
              </a:lnSpc>
              <a:spcBef>
                <a:spcPts val="500"/>
              </a:spcBef>
              <a:buClr>
                <a:schemeClr val="bg2"/>
              </a:buClr>
              <a:buSzPct val="100000"/>
              <a:buFontTx/>
              <a:buBlip>
                <a:blip r:embed="rId2"/>
              </a:buBlip>
              <a:tabLst/>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dirty="0">
                <a:solidFill>
                  <a:schemeClr val="bg1"/>
                </a:solidFill>
                <a:cs typeface="Arial"/>
              </a:rPr>
              <a:t>Extreme and erroneous variables in “odometer” columns</a:t>
            </a:r>
          </a:p>
          <a:p>
            <a:pPr marL="342900" indent="-342900">
              <a:buFont typeface="Arial"/>
              <a:buChar char="•"/>
            </a:pPr>
            <a:r>
              <a:rPr lang="en-US" dirty="0">
                <a:solidFill>
                  <a:schemeClr val="bg1"/>
                </a:solidFill>
                <a:cs typeface="Arial"/>
              </a:rPr>
              <a:t>According to Car and Driver, the average American drives 13,500 miles per year</a:t>
            </a:r>
          </a:p>
          <a:p>
            <a:pPr marL="342900" indent="-342900">
              <a:buFont typeface="Arial"/>
              <a:buChar char="•"/>
            </a:pPr>
            <a:r>
              <a:rPr lang="en-US" dirty="0">
                <a:cs typeface="Arial"/>
              </a:rPr>
              <a:t>Remove any value for “odometer” over 999,999 </a:t>
            </a:r>
            <a:r>
              <a:rPr lang="en-US" dirty="0">
                <a:ea typeface="+mn-lt"/>
                <a:cs typeface="+mn-lt"/>
              </a:rPr>
              <a:t>and fill with </a:t>
            </a:r>
            <a:r>
              <a:rPr lang="en-US" dirty="0">
                <a:solidFill>
                  <a:schemeClr val="accent2"/>
                </a:solidFill>
                <a:ea typeface="+mn-lt"/>
                <a:cs typeface="+mn-lt"/>
              </a:rPr>
              <a:t>min</a:t>
            </a:r>
            <a:r>
              <a:rPr lang="en-US" dirty="0">
                <a:solidFill>
                  <a:srgbClr val="FFC000"/>
                </a:solidFill>
                <a:ea typeface="+mn-lt"/>
                <a:cs typeface="+mn-lt"/>
              </a:rPr>
              <a:t>(999,999, (car age * 13,500))</a:t>
            </a:r>
          </a:p>
        </p:txBody>
      </p:sp>
      <p:pic>
        <p:nvPicPr>
          <p:cNvPr id="14" name="Picture 14" descr="Table&#10;&#10;Description automatically generated">
            <a:extLst>
              <a:ext uri="{FF2B5EF4-FFF2-40B4-BE49-F238E27FC236}">
                <a16:creationId xmlns:a16="http://schemas.microsoft.com/office/drawing/2014/main" id="{4D7E53D6-31B6-4315-A1B9-9E39C789674C}"/>
              </a:ext>
            </a:extLst>
          </p:cNvPr>
          <p:cNvPicPr>
            <a:picLocks noChangeAspect="1"/>
          </p:cNvPicPr>
          <p:nvPr/>
        </p:nvPicPr>
        <p:blipFill>
          <a:blip r:embed="rId3"/>
          <a:stretch>
            <a:fillRect/>
          </a:stretch>
        </p:blipFill>
        <p:spPr>
          <a:xfrm>
            <a:off x="6721549" y="2799622"/>
            <a:ext cx="5013250" cy="3095976"/>
          </a:xfrm>
          <a:prstGeom prst="rect">
            <a:avLst/>
          </a:prstGeom>
        </p:spPr>
      </p:pic>
      <p:pic>
        <p:nvPicPr>
          <p:cNvPr id="3" name="Picture 2" descr="A picture containing text, clipart&#10;&#10;Description automatically generated">
            <a:extLst>
              <a:ext uri="{FF2B5EF4-FFF2-40B4-BE49-F238E27FC236}">
                <a16:creationId xmlns:a16="http://schemas.microsoft.com/office/drawing/2014/main" id="{D641349F-E265-4FD0-BE4A-C737371F4216}"/>
              </a:ext>
            </a:extLst>
          </p:cNvPr>
          <p:cNvPicPr>
            <a:picLocks noChangeAspect="1"/>
          </p:cNvPicPr>
          <p:nvPr/>
        </p:nvPicPr>
        <p:blipFill>
          <a:blip r:embed="rId4"/>
          <a:stretch>
            <a:fillRect/>
          </a:stretch>
        </p:blipFill>
        <p:spPr>
          <a:xfrm>
            <a:off x="6216976" y="735869"/>
            <a:ext cx="5517823" cy="966664"/>
          </a:xfrm>
          <a:prstGeom prst="rect">
            <a:avLst/>
          </a:prstGeom>
        </p:spPr>
      </p:pic>
    </p:spTree>
    <p:extLst>
      <p:ext uri="{BB962C8B-B14F-4D97-AF65-F5344CB8AC3E}">
        <p14:creationId xmlns:p14="http://schemas.microsoft.com/office/powerpoint/2010/main" val="2897792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BA2D-BF10-D041-9C9D-1FD1178C8CD9}"/>
              </a:ext>
            </a:extLst>
          </p:cNvPr>
          <p:cNvSpPr>
            <a:spLocks noGrp="1"/>
          </p:cNvSpPr>
          <p:nvPr>
            <p:ph type="title"/>
          </p:nvPr>
        </p:nvSpPr>
        <p:spPr/>
        <p:txBody>
          <a:bodyPr/>
          <a:lstStyle/>
          <a:p>
            <a:r>
              <a:rPr lang="en-US"/>
              <a:t>Analysis</a:t>
            </a:r>
          </a:p>
        </p:txBody>
      </p:sp>
      <p:sp>
        <p:nvSpPr>
          <p:cNvPr id="3" name="Text Placeholder 2">
            <a:extLst>
              <a:ext uri="{FF2B5EF4-FFF2-40B4-BE49-F238E27FC236}">
                <a16:creationId xmlns:a16="http://schemas.microsoft.com/office/drawing/2014/main" id="{F4B9487E-A7A8-1F4B-BFF6-4810525B1A5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6704BC1-6D2A-2A4D-9E74-D2741B06B442}"/>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B527A623-9874-464F-8D79-C1A217D0C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70F88-044A-5E40-B5AC-B99406343A3F}"/>
              </a:ext>
            </a:extLst>
          </p:cNvPr>
          <p:cNvSpPr>
            <a:spLocks noGrp="1"/>
          </p:cNvSpPr>
          <p:nvPr>
            <p:ph type="sldNum" sz="quarter" idx="12"/>
          </p:nvPr>
        </p:nvSpPr>
        <p:spPr/>
        <p:txBody>
          <a:bodyPr/>
          <a:lstStyle/>
          <a:p>
            <a:r>
              <a:rPr lang="en-US"/>
              <a:t>|  </a:t>
            </a:r>
            <a:fld id="{BCF89507-8B9B-2A43-9ACB-598A3ED6D65F}" type="slidenum">
              <a:rPr lang="en-US" smtClean="0"/>
              <a:pPr/>
              <a:t>11</a:t>
            </a:fld>
            <a:endParaRPr lang="en-US"/>
          </a:p>
        </p:txBody>
      </p:sp>
    </p:spTree>
    <p:extLst>
      <p:ext uri="{BB962C8B-B14F-4D97-AF65-F5344CB8AC3E}">
        <p14:creationId xmlns:p14="http://schemas.microsoft.com/office/powerpoint/2010/main" val="2862600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66700"/>
            <a:ext cx="10579241" cy="898095"/>
          </a:xfrm>
        </p:spPr>
        <p:txBody>
          <a:bodyPr/>
          <a:lstStyle/>
          <a:p>
            <a:r>
              <a:rPr lang="en-US">
                <a:cs typeface="Arial"/>
              </a:rPr>
              <a:t>Linear Regression</a:t>
            </a:r>
            <a:endParaRPr lang="en-US"/>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12</a:t>
            </a:fld>
            <a:endParaRPr lang="en-US"/>
          </a:p>
        </p:txBody>
      </p:sp>
      <p:sp>
        <p:nvSpPr>
          <p:cNvPr id="11" name="Text Placeholder 3">
            <a:extLst>
              <a:ext uri="{FF2B5EF4-FFF2-40B4-BE49-F238E27FC236}">
                <a16:creationId xmlns:a16="http://schemas.microsoft.com/office/drawing/2014/main" id="{939B0A1E-2BAA-42BC-8848-111DBB2E8FAB}"/>
              </a:ext>
            </a:extLst>
          </p:cNvPr>
          <p:cNvSpPr txBox="1">
            <a:spLocks/>
          </p:cNvSpPr>
          <p:nvPr/>
        </p:nvSpPr>
        <p:spPr>
          <a:xfrm>
            <a:off x="489555" y="1434086"/>
            <a:ext cx="6257210" cy="4382853"/>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bg2"/>
              </a:buClr>
              <a:buSzPct val="100000"/>
              <a:buFontTx/>
              <a:buNone/>
              <a:tabLst/>
              <a:defRPr sz="1600" kern="1200">
                <a:solidFill>
                  <a:schemeClr val="bg2"/>
                </a:solidFill>
                <a:latin typeface="+mn-lt"/>
                <a:ea typeface="+mn-ea"/>
                <a:cs typeface="+mn-cs"/>
              </a:defRPr>
            </a:lvl1pPr>
            <a:lvl2pPr marL="457200" indent="0" algn="l" defTabSz="914400" rtl="0" eaLnBrk="1" latinLnBrk="0" hangingPunct="1">
              <a:lnSpc>
                <a:spcPct val="120000"/>
              </a:lnSpc>
              <a:spcBef>
                <a:spcPts val="500"/>
              </a:spcBef>
              <a:buClr>
                <a:schemeClr val="bg2"/>
              </a:buClr>
              <a:buSzPct val="100000"/>
              <a:buFontTx/>
              <a:buNone/>
              <a:tabLst/>
              <a:defRPr sz="1400" kern="1200">
                <a:solidFill>
                  <a:schemeClr val="bg2"/>
                </a:solidFill>
                <a:latin typeface="+mn-lt"/>
                <a:ea typeface="+mn-ea"/>
                <a:cs typeface="+mn-cs"/>
              </a:defRPr>
            </a:lvl2pPr>
            <a:lvl3pPr marL="914400" indent="0" algn="l" defTabSz="914400" rtl="0" eaLnBrk="1" latinLnBrk="0" hangingPunct="1">
              <a:lnSpc>
                <a:spcPct val="120000"/>
              </a:lnSpc>
              <a:spcBef>
                <a:spcPts val="500"/>
              </a:spcBef>
              <a:buClr>
                <a:schemeClr val="bg2"/>
              </a:buClr>
              <a:buSzPct val="100000"/>
              <a:buFontTx/>
              <a:buNone/>
              <a:tabLst/>
              <a:defRPr sz="1200" kern="1200">
                <a:solidFill>
                  <a:schemeClr val="bg2"/>
                </a:solidFill>
                <a:latin typeface="+mn-lt"/>
                <a:ea typeface="+mn-ea"/>
                <a:cs typeface="+mn-cs"/>
              </a:defRPr>
            </a:lvl3pPr>
            <a:lvl4pPr marL="1371600" indent="0" algn="l" defTabSz="914400" rtl="0" eaLnBrk="1" latinLnBrk="0" hangingPunct="1">
              <a:lnSpc>
                <a:spcPct val="120000"/>
              </a:lnSpc>
              <a:spcBef>
                <a:spcPts val="500"/>
              </a:spcBef>
              <a:buClr>
                <a:schemeClr val="bg2"/>
              </a:buClr>
              <a:buSzPct val="100000"/>
              <a:buFontTx/>
              <a:buNone/>
              <a:tabLst/>
              <a:defRPr sz="1000" kern="1200">
                <a:solidFill>
                  <a:schemeClr val="bg2"/>
                </a:solidFill>
                <a:latin typeface="+mn-lt"/>
                <a:ea typeface="+mn-ea"/>
                <a:cs typeface="+mn-cs"/>
              </a:defRPr>
            </a:lvl4pPr>
            <a:lvl5pPr marL="1828800" indent="0" algn="l" defTabSz="914400" rtl="0" eaLnBrk="1" latinLnBrk="0" hangingPunct="1">
              <a:lnSpc>
                <a:spcPct val="120000"/>
              </a:lnSpc>
              <a:spcBef>
                <a:spcPts val="500"/>
              </a:spcBef>
              <a:buClr>
                <a:schemeClr val="bg2"/>
              </a:buClr>
              <a:buSzPct val="100000"/>
              <a:buFontTx/>
              <a:buNone/>
              <a:tabLst/>
              <a:defRPr sz="1000" kern="1200">
                <a:solidFill>
                  <a:schemeClr val="bg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Sans-Serif"/>
              <a:buChar char="•"/>
            </a:pPr>
            <a:r>
              <a:rPr lang="en-US" sz="2400" dirty="0">
                <a:solidFill>
                  <a:srgbClr val="FFFFFF"/>
                </a:solidFill>
                <a:ea typeface="+mn-lt"/>
                <a:cs typeface="+mn-lt"/>
              </a:rPr>
              <a:t>Create k-1 dummy variables for each categorical variable with k-levels</a:t>
            </a:r>
          </a:p>
          <a:p>
            <a:pPr marL="342900" indent="-342900">
              <a:buFont typeface="Arial,Sans-Serif"/>
              <a:buChar char="•"/>
            </a:pPr>
            <a:r>
              <a:rPr lang="en-US" sz="2400" dirty="0">
                <a:solidFill>
                  <a:srgbClr val="FFFFFF"/>
                </a:solidFill>
                <a:ea typeface="+mn-lt"/>
                <a:cs typeface="+mn-lt"/>
              </a:rPr>
              <a:t>Assess distribution of “price”: </a:t>
            </a:r>
            <a:r>
              <a:rPr lang="en-US" sz="2400" dirty="0">
                <a:ea typeface="+mn-lt"/>
                <a:cs typeface="+mn-lt"/>
              </a:rPr>
              <a:t>highly skewed right</a:t>
            </a:r>
          </a:p>
          <a:p>
            <a:pPr marL="800100" lvl="1" indent="-342900">
              <a:buFont typeface="Arial,Sans-Serif"/>
              <a:buChar char="•"/>
            </a:pPr>
            <a:r>
              <a:rPr lang="en-US" sz="2000" dirty="0">
                <a:ea typeface="+mn-lt"/>
                <a:cs typeface="+mn-lt"/>
              </a:rPr>
              <a:t>Run regression on original </a:t>
            </a:r>
            <a:r>
              <a:rPr lang="en-US" sz="2400" dirty="0">
                <a:ea typeface="+mn-lt"/>
                <a:cs typeface="+mn-lt"/>
              </a:rPr>
              <a:t>data: </a:t>
            </a:r>
            <a:r>
              <a:rPr lang="en-US" sz="2400" dirty="0">
                <a:effectLst/>
                <a:ea typeface="Calibri" panose="020F0502020204030204" pitchFamily="34" charset="0"/>
              </a:rPr>
              <a:t>R</a:t>
            </a:r>
            <a:r>
              <a:rPr lang="en-US" sz="2400" baseline="30000" dirty="0">
                <a:effectLst/>
                <a:ea typeface="Calibri" panose="020F0502020204030204" pitchFamily="34" charset="0"/>
              </a:rPr>
              <a:t>2 </a:t>
            </a:r>
            <a:r>
              <a:rPr lang="en-US" sz="2000" dirty="0">
                <a:ea typeface="+mn-lt"/>
                <a:cs typeface="+mn-lt"/>
              </a:rPr>
              <a:t>= 0.399</a:t>
            </a:r>
          </a:p>
          <a:p>
            <a:pPr marL="800100" lvl="1" indent="-342900">
              <a:buFont typeface="Arial,Sans-Serif"/>
              <a:buChar char="•"/>
            </a:pPr>
            <a:r>
              <a:rPr lang="en-US" sz="2000" dirty="0">
                <a:ea typeface="+mn-lt"/>
                <a:cs typeface="+mn-lt"/>
              </a:rPr>
              <a:t>Run regression on log(price): </a:t>
            </a:r>
            <a:r>
              <a:rPr lang="en-US" sz="2400" dirty="0">
                <a:effectLst/>
                <a:ea typeface="Calibri" panose="020F0502020204030204" pitchFamily="34" charset="0"/>
              </a:rPr>
              <a:t>R</a:t>
            </a:r>
            <a:r>
              <a:rPr lang="en-US" sz="2400" baseline="30000" dirty="0">
                <a:effectLst/>
                <a:ea typeface="Calibri" panose="020F0502020204030204" pitchFamily="34" charset="0"/>
              </a:rPr>
              <a:t>2 </a:t>
            </a:r>
            <a:r>
              <a:rPr lang="en-US" sz="2000" dirty="0">
                <a:ea typeface="+mn-lt"/>
                <a:cs typeface="+mn-lt"/>
              </a:rPr>
              <a:t>= 0.784                        </a:t>
            </a:r>
          </a:p>
          <a:p>
            <a:pPr marL="800100" lvl="1">
              <a:buFont typeface="Arial,Sans-Serif"/>
              <a:buChar char="•"/>
            </a:pPr>
            <a:endParaRPr lang="en-US" sz="2200" dirty="0">
              <a:solidFill>
                <a:srgbClr val="FFFFFF"/>
              </a:solidFill>
              <a:ea typeface="+mn-lt"/>
              <a:cs typeface="+mn-lt"/>
            </a:endParaRPr>
          </a:p>
          <a:p>
            <a:pPr marL="800100" lvl="1">
              <a:buFont typeface="Arial,Sans-Serif"/>
              <a:buChar char="•"/>
            </a:pPr>
            <a:endParaRPr lang="en-US" sz="2200" dirty="0">
              <a:solidFill>
                <a:srgbClr val="FFFFFF"/>
              </a:solidFill>
              <a:ea typeface="+mn-lt"/>
              <a:cs typeface="+mn-lt"/>
            </a:endParaRPr>
          </a:p>
        </p:txBody>
      </p:sp>
      <p:sp>
        <p:nvSpPr>
          <p:cNvPr id="2" name="Rectangle 1">
            <a:extLst>
              <a:ext uri="{FF2B5EF4-FFF2-40B4-BE49-F238E27FC236}">
                <a16:creationId xmlns:a16="http://schemas.microsoft.com/office/drawing/2014/main" id="{7532DF5C-B361-4616-A6A1-42F9CDEF65CE}"/>
              </a:ext>
            </a:extLst>
          </p:cNvPr>
          <p:cNvSpPr/>
          <p:nvPr/>
        </p:nvSpPr>
        <p:spPr>
          <a:xfrm>
            <a:off x="7217717" y="377072"/>
            <a:ext cx="4681469" cy="590232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8138388D-9016-4420-801B-4EB9C5B76F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367" y="489952"/>
            <a:ext cx="4022167" cy="286484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BD401B1-62B7-45DB-B0EE-57286E64FC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941" y="3420393"/>
            <a:ext cx="3992593" cy="286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1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66700"/>
            <a:ext cx="10579241" cy="898095"/>
          </a:xfrm>
        </p:spPr>
        <p:txBody>
          <a:bodyPr/>
          <a:lstStyle/>
          <a:p>
            <a:r>
              <a:rPr lang="en-US" dirty="0">
                <a:cs typeface="Arial"/>
              </a:rPr>
              <a:t>Bin “Price” for Classification Models</a:t>
            </a:r>
            <a:endParaRPr lang="en-US" dirty="0"/>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474934" y="1402098"/>
            <a:ext cx="5044167" cy="5189202"/>
          </a:xfrm>
        </p:spPr>
        <p:txBody>
          <a:bodyPr vert="horz" lIns="91440" tIns="45720" rIns="91440" bIns="45720" rtlCol="0" anchor="t">
            <a:normAutofit/>
          </a:bodyPr>
          <a:lstStyle/>
          <a:p>
            <a:pPr marL="342900" indent="-342900">
              <a:buFont typeface="Arial,Sans-Serif"/>
              <a:buChar char="•"/>
            </a:pPr>
            <a:r>
              <a:rPr lang="en-US" sz="2400" dirty="0">
                <a:ea typeface="+mn-lt"/>
                <a:cs typeface="+mn-lt"/>
              </a:rPr>
              <a:t>Divide Data into 4 equal bins based on 25</a:t>
            </a:r>
            <a:r>
              <a:rPr lang="en-US" sz="2400" baseline="30000" dirty="0">
                <a:ea typeface="+mn-lt"/>
                <a:cs typeface="+mn-lt"/>
              </a:rPr>
              <a:t>th</a:t>
            </a:r>
            <a:r>
              <a:rPr lang="en-US" sz="2400" dirty="0">
                <a:ea typeface="+mn-lt"/>
                <a:cs typeface="+mn-lt"/>
              </a:rPr>
              <a:t>, 50</a:t>
            </a:r>
            <a:r>
              <a:rPr lang="en-US" sz="2400" baseline="30000" dirty="0">
                <a:ea typeface="+mn-lt"/>
                <a:cs typeface="+mn-lt"/>
              </a:rPr>
              <a:t>th</a:t>
            </a:r>
            <a:r>
              <a:rPr lang="en-US" sz="2400" dirty="0">
                <a:ea typeface="+mn-lt"/>
                <a:cs typeface="+mn-lt"/>
              </a:rPr>
              <a:t>, and 75</a:t>
            </a:r>
            <a:r>
              <a:rPr lang="en-US" sz="2400" baseline="30000" dirty="0">
                <a:ea typeface="+mn-lt"/>
                <a:cs typeface="+mn-lt"/>
              </a:rPr>
              <a:t>th</a:t>
            </a:r>
            <a:r>
              <a:rPr lang="en-US" sz="2400" dirty="0">
                <a:ea typeface="+mn-lt"/>
                <a:cs typeface="+mn-lt"/>
              </a:rPr>
              <a:t> percentiles</a:t>
            </a:r>
          </a:p>
          <a:p>
            <a:pPr marL="800100" lvl="1" indent="-342900">
              <a:buFont typeface="Arial,Sans-Serif"/>
              <a:buChar char="•"/>
            </a:pPr>
            <a:r>
              <a:rPr lang="en-US" sz="2200" dirty="0">
                <a:solidFill>
                  <a:srgbClr val="FFC000"/>
                </a:solidFill>
                <a:ea typeface="+mn-lt"/>
                <a:cs typeface="+mn-lt"/>
              </a:rPr>
              <a:t>Very Low, Low, Mid-High, Expensive</a:t>
            </a:r>
            <a:endParaRPr lang="en-US" sz="2200" dirty="0">
              <a:cs typeface="Arial" panose="020B0604020202020204"/>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13</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5232266" y="1648094"/>
            <a:ext cx="6484800" cy="35618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C1C9B921-0AAA-48C3-9988-A6299BEDDB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0711" y="2042034"/>
            <a:ext cx="6287909" cy="2801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64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66700"/>
            <a:ext cx="10579241" cy="898095"/>
          </a:xfrm>
        </p:spPr>
        <p:txBody>
          <a:bodyPr/>
          <a:lstStyle/>
          <a:p>
            <a:r>
              <a:rPr lang="en-US" dirty="0">
                <a:ea typeface="+mj-lt"/>
                <a:cs typeface="+mj-lt"/>
              </a:rPr>
              <a:t>Naïve Bayes</a:t>
            </a:r>
            <a:endParaRPr lang="en-US" dirty="0"/>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780547" y="1402702"/>
            <a:ext cx="10732447" cy="4382853"/>
          </a:xfrm>
        </p:spPr>
        <p:txBody>
          <a:bodyPr vert="horz" lIns="91440" tIns="45720" rIns="91440" bIns="45720" rtlCol="0" anchor="t">
            <a:normAutofit/>
          </a:bodyPr>
          <a:lstStyle/>
          <a:p>
            <a:pPr marL="342900" indent="-342900">
              <a:buFont typeface="Arial,Sans-Serif"/>
              <a:buChar char="•"/>
            </a:pPr>
            <a:r>
              <a:rPr lang="en-US" sz="2400" dirty="0">
                <a:solidFill>
                  <a:srgbClr val="FFFFFF"/>
                </a:solidFill>
                <a:ea typeface="+mn-lt"/>
                <a:cs typeface="+mn-lt"/>
              </a:rPr>
              <a:t>Build model using </a:t>
            </a:r>
            <a:r>
              <a:rPr lang="en-US" sz="2200" dirty="0">
                <a:solidFill>
                  <a:srgbClr val="FFFFFF"/>
                </a:solidFill>
                <a:ea typeface="+mn-lt"/>
                <a:cs typeface="+mn-lt"/>
              </a:rPr>
              <a:t>training set  (</a:t>
            </a:r>
            <a:r>
              <a:rPr lang="en-US" sz="2200" dirty="0">
                <a:solidFill>
                  <a:srgbClr val="FFC000"/>
                </a:solidFill>
                <a:ea typeface="+mn-lt"/>
                <a:cs typeface="+mn-lt"/>
              </a:rPr>
              <a:t>67%</a:t>
            </a:r>
            <a:r>
              <a:rPr lang="en-US" sz="2200" dirty="0">
                <a:solidFill>
                  <a:srgbClr val="FFFFFF"/>
                </a:solidFill>
                <a:ea typeface="+mn-lt"/>
                <a:cs typeface="+mn-lt"/>
              </a:rPr>
              <a:t>) and a testing set (</a:t>
            </a:r>
            <a:r>
              <a:rPr lang="en-US" sz="2200" dirty="0">
                <a:solidFill>
                  <a:srgbClr val="FFC000"/>
                </a:solidFill>
                <a:ea typeface="+mn-lt"/>
                <a:cs typeface="+mn-lt"/>
              </a:rPr>
              <a:t>33%</a:t>
            </a:r>
            <a:r>
              <a:rPr lang="en-US" sz="2200" dirty="0">
                <a:solidFill>
                  <a:srgbClr val="FFFFFF"/>
                </a:solidFill>
                <a:ea typeface="+mn-lt"/>
                <a:cs typeface="+mn-lt"/>
              </a:rPr>
              <a:t>), as well as </a:t>
            </a:r>
            <a:r>
              <a:rPr lang="en-US" sz="2200" dirty="0">
                <a:solidFill>
                  <a:schemeClr val="accent2"/>
                </a:solidFill>
                <a:ea typeface="+mn-lt"/>
                <a:cs typeface="+mn-lt"/>
              </a:rPr>
              <a:t>10-fold</a:t>
            </a:r>
            <a:r>
              <a:rPr lang="en-US" sz="2200" dirty="0">
                <a:solidFill>
                  <a:schemeClr val="bg1"/>
                </a:solidFill>
                <a:ea typeface="+mn-lt"/>
                <a:cs typeface="+mn-lt"/>
              </a:rPr>
              <a:t> cross validation</a:t>
            </a:r>
            <a:endParaRPr lang="en-US" sz="2200" dirty="0">
              <a:solidFill>
                <a:schemeClr val="accent2"/>
              </a:solidFill>
              <a:ea typeface="+mn-lt"/>
              <a:cs typeface="+mn-lt"/>
            </a:endParaRPr>
          </a:p>
          <a:p>
            <a:pPr marL="800100" lvl="1" indent="-342900">
              <a:buFont typeface="Arial,Sans-Serif"/>
              <a:buChar char="•"/>
            </a:pPr>
            <a:r>
              <a:rPr lang="en-US" sz="2000" dirty="0">
                <a:solidFill>
                  <a:srgbClr val="FFFFFF"/>
                </a:solidFill>
                <a:ea typeface="+mn-lt"/>
                <a:cs typeface="+mn-lt"/>
              </a:rPr>
              <a:t>Accuracy: </a:t>
            </a:r>
            <a:r>
              <a:rPr lang="en-US" sz="2000" dirty="0">
                <a:solidFill>
                  <a:srgbClr val="FFC000"/>
                </a:solidFill>
                <a:ea typeface="+mn-lt"/>
                <a:cs typeface="+mn-lt"/>
              </a:rPr>
              <a:t>45.12%</a:t>
            </a:r>
          </a:p>
          <a:p>
            <a:pPr marL="342900" indent="-342900">
              <a:buFont typeface="Arial,Sans-Serif"/>
              <a:buChar char="•"/>
            </a:pPr>
            <a:r>
              <a:rPr lang="en-US" sz="2400" dirty="0">
                <a:solidFill>
                  <a:schemeClr val="bg1"/>
                </a:solidFill>
                <a:ea typeface="+mn-lt"/>
                <a:cs typeface="+mn-lt"/>
              </a:rPr>
              <a:t>Using top 10 features using mutual information &gt; 0.01: </a:t>
            </a:r>
          </a:p>
          <a:p>
            <a:pPr marL="800100" lvl="1" indent="-342900">
              <a:buFont typeface="Arial,Sans-Serif"/>
              <a:buChar char="•"/>
            </a:pPr>
            <a:r>
              <a:rPr lang="en-US" sz="2200" dirty="0">
                <a:solidFill>
                  <a:schemeClr val="bg1"/>
                </a:solidFill>
                <a:ea typeface="+mn-lt"/>
                <a:cs typeface="+mn-lt"/>
              </a:rPr>
              <a:t>Accuracy: </a:t>
            </a:r>
            <a:r>
              <a:rPr lang="en-US" sz="2200" dirty="0">
                <a:solidFill>
                  <a:schemeClr val="accent2"/>
                </a:solidFill>
                <a:ea typeface="+mn-lt"/>
                <a:cs typeface="+mn-lt"/>
              </a:rPr>
              <a:t>41.14%</a:t>
            </a:r>
          </a:p>
          <a:p>
            <a:pPr marL="342900" indent="-342900">
              <a:buFont typeface="Arial,Sans-Serif"/>
              <a:buChar char="•"/>
            </a:pPr>
            <a:r>
              <a:rPr lang="en-US" sz="2400" dirty="0">
                <a:solidFill>
                  <a:schemeClr val="bg1"/>
                </a:solidFill>
                <a:ea typeface="+mn-lt"/>
                <a:cs typeface="+mn-lt"/>
              </a:rPr>
              <a:t>Dropping features with low mutual information gain </a:t>
            </a:r>
            <a:r>
              <a:rPr lang="en-US" sz="2400" dirty="0">
                <a:solidFill>
                  <a:schemeClr val="accent2"/>
                </a:solidFill>
                <a:ea typeface="+mn-lt"/>
                <a:cs typeface="+mn-lt"/>
              </a:rPr>
              <a:t>reduced </a:t>
            </a:r>
            <a:r>
              <a:rPr lang="en-US" sz="2400" dirty="0">
                <a:solidFill>
                  <a:schemeClr val="bg1"/>
                </a:solidFill>
                <a:ea typeface="+mn-lt"/>
                <a:cs typeface="+mn-lt"/>
              </a:rPr>
              <a:t>model accuracy</a:t>
            </a:r>
            <a:endParaRPr lang="en-US" sz="2200" dirty="0">
              <a:solidFill>
                <a:srgbClr val="FFFFFF"/>
              </a:solidFill>
              <a:ea typeface="+mn-lt"/>
              <a:cs typeface="+mn-lt"/>
            </a:endParaRPr>
          </a:p>
          <a:p>
            <a:pPr marL="800100" lvl="1">
              <a:buFont typeface="Arial,Sans-Serif"/>
              <a:buChar char="•"/>
            </a:pPr>
            <a:endParaRPr lang="en-US" sz="2200" dirty="0">
              <a:solidFill>
                <a:srgbClr val="FFFFFF"/>
              </a:solidFill>
              <a:ea typeface="+mn-lt"/>
              <a:cs typeface="+mn-lt"/>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14</a:t>
            </a:fld>
            <a:endParaRPr lang="en-US"/>
          </a:p>
        </p:txBody>
      </p:sp>
    </p:spTree>
    <p:extLst>
      <p:ext uri="{BB962C8B-B14F-4D97-AF65-F5344CB8AC3E}">
        <p14:creationId xmlns:p14="http://schemas.microsoft.com/office/powerpoint/2010/main" val="3760845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66700"/>
            <a:ext cx="10579241" cy="898095"/>
          </a:xfrm>
        </p:spPr>
        <p:txBody>
          <a:bodyPr/>
          <a:lstStyle/>
          <a:p>
            <a:r>
              <a:rPr lang="en-US">
                <a:ea typeface="+mj-lt"/>
                <a:cs typeface="+mj-lt"/>
              </a:rPr>
              <a:t>Random Forest Classifier</a:t>
            </a:r>
            <a:endParaRPr lang="en-US"/>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15</a:t>
            </a:fld>
            <a:endParaRPr lang="en-US"/>
          </a:p>
        </p:txBody>
      </p:sp>
      <p:sp>
        <p:nvSpPr>
          <p:cNvPr id="11" name="Text Placeholder 3">
            <a:extLst>
              <a:ext uri="{FF2B5EF4-FFF2-40B4-BE49-F238E27FC236}">
                <a16:creationId xmlns:a16="http://schemas.microsoft.com/office/drawing/2014/main" id="{939B0A1E-2BAA-42BC-8848-111DBB2E8FAB}"/>
              </a:ext>
            </a:extLst>
          </p:cNvPr>
          <p:cNvSpPr txBox="1">
            <a:spLocks/>
          </p:cNvSpPr>
          <p:nvPr/>
        </p:nvSpPr>
        <p:spPr>
          <a:xfrm>
            <a:off x="780547" y="1402702"/>
            <a:ext cx="10812553" cy="4382853"/>
          </a:xfrm>
          <a:prstGeom prst="rect">
            <a:avLst/>
          </a:prstGeom>
        </p:spPr>
        <p:txBody>
          <a:bodyPr vert="horz" lIns="91440" tIns="45720" rIns="91440" bIns="45720" rtlCol="0" anchor="t">
            <a:normAutofit/>
          </a:bodyPr>
          <a:lstStyle>
            <a:lvl1pPr marL="0" indent="0" algn="l" defTabSz="914400" rtl="0" eaLnBrk="1" latinLnBrk="0" hangingPunct="1">
              <a:lnSpc>
                <a:spcPct val="120000"/>
              </a:lnSpc>
              <a:spcBef>
                <a:spcPts val="1000"/>
              </a:spcBef>
              <a:buClr>
                <a:schemeClr val="bg2"/>
              </a:buClr>
              <a:buSzPct val="100000"/>
              <a:buFontTx/>
              <a:buNone/>
              <a:tabLst/>
              <a:defRPr sz="1600" kern="1200">
                <a:solidFill>
                  <a:schemeClr val="bg2"/>
                </a:solidFill>
                <a:latin typeface="+mn-lt"/>
                <a:ea typeface="+mn-ea"/>
                <a:cs typeface="+mn-cs"/>
              </a:defRPr>
            </a:lvl1pPr>
            <a:lvl2pPr marL="457200" indent="0" algn="l" defTabSz="914400" rtl="0" eaLnBrk="1" latinLnBrk="0" hangingPunct="1">
              <a:lnSpc>
                <a:spcPct val="120000"/>
              </a:lnSpc>
              <a:spcBef>
                <a:spcPts val="500"/>
              </a:spcBef>
              <a:buClr>
                <a:schemeClr val="bg2"/>
              </a:buClr>
              <a:buSzPct val="100000"/>
              <a:buFontTx/>
              <a:buNone/>
              <a:tabLst/>
              <a:defRPr sz="1400" kern="1200">
                <a:solidFill>
                  <a:schemeClr val="bg2"/>
                </a:solidFill>
                <a:latin typeface="+mn-lt"/>
                <a:ea typeface="+mn-ea"/>
                <a:cs typeface="+mn-cs"/>
              </a:defRPr>
            </a:lvl2pPr>
            <a:lvl3pPr marL="914400" indent="0" algn="l" defTabSz="914400" rtl="0" eaLnBrk="1" latinLnBrk="0" hangingPunct="1">
              <a:lnSpc>
                <a:spcPct val="120000"/>
              </a:lnSpc>
              <a:spcBef>
                <a:spcPts val="500"/>
              </a:spcBef>
              <a:buClr>
                <a:schemeClr val="bg2"/>
              </a:buClr>
              <a:buSzPct val="100000"/>
              <a:buFontTx/>
              <a:buNone/>
              <a:tabLst/>
              <a:defRPr sz="1200" kern="1200">
                <a:solidFill>
                  <a:schemeClr val="bg2"/>
                </a:solidFill>
                <a:latin typeface="+mn-lt"/>
                <a:ea typeface="+mn-ea"/>
                <a:cs typeface="+mn-cs"/>
              </a:defRPr>
            </a:lvl3pPr>
            <a:lvl4pPr marL="1371600" indent="0" algn="l" defTabSz="914400" rtl="0" eaLnBrk="1" latinLnBrk="0" hangingPunct="1">
              <a:lnSpc>
                <a:spcPct val="120000"/>
              </a:lnSpc>
              <a:spcBef>
                <a:spcPts val="500"/>
              </a:spcBef>
              <a:buClr>
                <a:schemeClr val="bg2"/>
              </a:buClr>
              <a:buSzPct val="100000"/>
              <a:buFontTx/>
              <a:buNone/>
              <a:tabLst/>
              <a:defRPr sz="1000" kern="1200">
                <a:solidFill>
                  <a:schemeClr val="bg2"/>
                </a:solidFill>
                <a:latin typeface="+mn-lt"/>
                <a:ea typeface="+mn-ea"/>
                <a:cs typeface="+mn-cs"/>
              </a:defRPr>
            </a:lvl4pPr>
            <a:lvl5pPr marL="1828800" indent="0" algn="l" defTabSz="914400" rtl="0" eaLnBrk="1" latinLnBrk="0" hangingPunct="1">
              <a:lnSpc>
                <a:spcPct val="120000"/>
              </a:lnSpc>
              <a:spcBef>
                <a:spcPts val="500"/>
              </a:spcBef>
              <a:buClr>
                <a:schemeClr val="bg2"/>
              </a:buClr>
              <a:buSzPct val="100000"/>
              <a:buFontTx/>
              <a:buNone/>
              <a:tabLst/>
              <a:defRPr sz="1000" kern="1200">
                <a:solidFill>
                  <a:schemeClr val="bg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342900" indent="-342900">
              <a:buFont typeface="Arial,Sans-Serif"/>
              <a:buChar char="•"/>
            </a:pPr>
            <a:r>
              <a:rPr lang="en-US" sz="2400" dirty="0">
                <a:solidFill>
                  <a:srgbClr val="FFFFFF"/>
                </a:solidFill>
                <a:ea typeface="+mn-lt"/>
                <a:cs typeface="+mn-lt"/>
              </a:rPr>
              <a:t>Build model using </a:t>
            </a:r>
            <a:r>
              <a:rPr lang="en-US" sz="2200" dirty="0">
                <a:solidFill>
                  <a:srgbClr val="FFFFFF"/>
                </a:solidFill>
                <a:ea typeface="+mn-lt"/>
                <a:cs typeface="+mn-lt"/>
              </a:rPr>
              <a:t>training set  (</a:t>
            </a:r>
            <a:r>
              <a:rPr lang="en-US" sz="2200" dirty="0">
                <a:solidFill>
                  <a:srgbClr val="FFC000"/>
                </a:solidFill>
                <a:ea typeface="+mn-lt"/>
                <a:cs typeface="+mn-lt"/>
              </a:rPr>
              <a:t>67%</a:t>
            </a:r>
            <a:r>
              <a:rPr lang="en-US" sz="2200" dirty="0">
                <a:solidFill>
                  <a:srgbClr val="FFFFFF"/>
                </a:solidFill>
                <a:ea typeface="+mn-lt"/>
                <a:cs typeface="+mn-lt"/>
              </a:rPr>
              <a:t>) and a testing set (</a:t>
            </a:r>
            <a:r>
              <a:rPr lang="en-US" sz="2200" dirty="0">
                <a:solidFill>
                  <a:srgbClr val="FFC000"/>
                </a:solidFill>
                <a:ea typeface="+mn-lt"/>
                <a:cs typeface="+mn-lt"/>
              </a:rPr>
              <a:t>33%</a:t>
            </a:r>
            <a:r>
              <a:rPr lang="en-US" sz="2200" dirty="0">
                <a:solidFill>
                  <a:srgbClr val="FFFFFF"/>
                </a:solidFill>
                <a:ea typeface="+mn-lt"/>
                <a:cs typeface="+mn-lt"/>
              </a:rPr>
              <a:t>), as well as </a:t>
            </a:r>
            <a:r>
              <a:rPr lang="en-US" sz="2200" dirty="0">
                <a:solidFill>
                  <a:schemeClr val="accent2"/>
                </a:solidFill>
                <a:ea typeface="+mn-lt"/>
                <a:cs typeface="+mn-lt"/>
              </a:rPr>
              <a:t>10-fold</a:t>
            </a:r>
            <a:r>
              <a:rPr lang="en-US" sz="2200" dirty="0">
                <a:solidFill>
                  <a:schemeClr val="bg1"/>
                </a:solidFill>
                <a:ea typeface="+mn-lt"/>
                <a:cs typeface="+mn-lt"/>
              </a:rPr>
              <a:t> cross validation</a:t>
            </a:r>
            <a:endParaRPr lang="en-US" sz="2200" dirty="0">
              <a:solidFill>
                <a:schemeClr val="accent2"/>
              </a:solidFill>
              <a:ea typeface="+mn-lt"/>
              <a:cs typeface="+mn-lt"/>
            </a:endParaRPr>
          </a:p>
          <a:p>
            <a:pPr marL="800100" lvl="1" indent="-342900">
              <a:buFont typeface="Arial,Sans-Serif"/>
              <a:buChar char="•"/>
            </a:pPr>
            <a:r>
              <a:rPr lang="en-US" sz="2000" dirty="0">
                <a:solidFill>
                  <a:srgbClr val="FFFFFF"/>
                </a:solidFill>
                <a:ea typeface="+mn-lt"/>
                <a:cs typeface="+mn-lt"/>
              </a:rPr>
              <a:t>Accuracy: </a:t>
            </a:r>
            <a:r>
              <a:rPr lang="en-US" sz="2000" dirty="0">
                <a:solidFill>
                  <a:srgbClr val="FFC000"/>
                </a:solidFill>
                <a:ea typeface="+mn-lt"/>
                <a:cs typeface="+mn-lt"/>
              </a:rPr>
              <a:t>79.22%</a:t>
            </a:r>
          </a:p>
          <a:p>
            <a:pPr marL="342900" indent="-342900">
              <a:buFont typeface="Arial,Sans-Serif"/>
              <a:buChar char="•"/>
            </a:pPr>
            <a:r>
              <a:rPr lang="en-US" sz="2400" dirty="0">
                <a:solidFill>
                  <a:schemeClr val="bg1"/>
                </a:solidFill>
                <a:ea typeface="+mn-lt"/>
                <a:cs typeface="+mn-lt"/>
              </a:rPr>
              <a:t>Using top 10 features using mutual information &gt; 0.01: </a:t>
            </a:r>
          </a:p>
          <a:p>
            <a:pPr marL="800100" lvl="1" indent="-342900">
              <a:buFont typeface="Arial,Sans-Serif"/>
              <a:buChar char="•"/>
            </a:pPr>
            <a:r>
              <a:rPr lang="en-US" sz="2200" dirty="0">
                <a:solidFill>
                  <a:schemeClr val="bg1"/>
                </a:solidFill>
                <a:ea typeface="+mn-lt"/>
                <a:cs typeface="+mn-lt"/>
              </a:rPr>
              <a:t>Accuracy: </a:t>
            </a:r>
            <a:r>
              <a:rPr lang="en-US" sz="2200" dirty="0">
                <a:solidFill>
                  <a:schemeClr val="accent2"/>
                </a:solidFill>
                <a:ea typeface="+mn-lt"/>
                <a:cs typeface="+mn-lt"/>
              </a:rPr>
              <a:t>71.06%</a:t>
            </a:r>
          </a:p>
          <a:p>
            <a:pPr marL="342900" indent="-342900">
              <a:buFont typeface="Arial,Sans-Serif"/>
              <a:buChar char="•"/>
            </a:pPr>
            <a:r>
              <a:rPr lang="en-US" sz="2400" dirty="0">
                <a:solidFill>
                  <a:schemeClr val="bg1"/>
                </a:solidFill>
                <a:ea typeface="+mn-lt"/>
                <a:cs typeface="+mn-lt"/>
              </a:rPr>
              <a:t>Like Naïve Bayes, dropping features with low mutual information gain </a:t>
            </a:r>
            <a:r>
              <a:rPr lang="en-US" sz="2400" dirty="0">
                <a:solidFill>
                  <a:schemeClr val="accent2"/>
                </a:solidFill>
                <a:ea typeface="+mn-lt"/>
                <a:cs typeface="+mn-lt"/>
              </a:rPr>
              <a:t>reduced </a:t>
            </a:r>
            <a:r>
              <a:rPr lang="en-US" sz="2400" dirty="0">
                <a:solidFill>
                  <a:schemeClr val="bg1"/>
                </a:solidFill>
                <a:ea typeface="+mn-lt"/>
                <a:cs typeface="+mn-lt"/>
              </a:rPr>
              <a:t>model accuracy</a:t>
            </a:r>
            <a:endParaRPr lang="en-US" sz="2200" dirty="0">
              <a:solidFill>
                <a:srgbClr val="FFFFFF"/>
              </a:solidFill>
              <a:ea typeface="+mn-lt"/>
              <a:cs typeface="+mn-lt"/>
            </a:endParaRPr>
          </a:p>
          <a:p>
            <a:pPr marL="800100" lvl="1">
              <a:buFont typeface="Arial,Sans-Serif"/>
              <a:buChar char="•"/>
            </a:pPr>
            <a:endParaRPr lang="en-US" sz="2200" dirty="0">
              <a:solidFill>
                <a:srgbClr val="FFFFFF"/>
              </a:solidFill>
              <a:ea typeface="+mn-lt"/>
              <a:cs typeface="+mn-lt"/>
            </a:endParaRPr>
          </a:p>
        </p:txBody>
      </p:sp>
    </p:spTree>
    <p:extLst>
      <p:ext uri="{BB962C8B-B14F-4D97-AF65-F5344CB8AC3E}">
        <p14:creationId xmlns:p14="http://schemas.microsoft.com/office/powerpoint/2010/main" val="20897394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BA2D-BF10-D041-9C9D-1FD1178C8CD9}"/>
              </a:ext>
            </a:extLst>
          </p:cNvPr>
          <p:cNvSpPr>
            <a:spLocks noGrp="1"/>
          </p:cNvSpPr>
          <p:nvPr>
            <p:ph type="title"/>
          </p:nvPr>
        </p:nvSpPr>
        <p:spPr/>
        <p:txBody>
          <a:bodyPr/>
          <a:lstStyle/>
          <a:p>
            <a:r>
              <a:rPr lang="en-US"/>
              <a:t>Results</a:t>
            </a:r>
          </a:p>
        </p:txBody>
      </p:sp>
      <p:sp>
        <p:nvSpPr>
          <p:cNvPr id="3" name="Text Placeholder 2">
            <a:extLst>
              <a:ext uri="{FF2B5EF4-FFF2-40B4-BE49-F238E27FC236}">
                <a16:creationId xmlns:a16="http://schemas.microsoft.com/office/drawing/2014/main" id="{F4B9487E-A7A8-1F4B-BFF6-4810525B1A5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6704BC1-6D2A-2A4D-9E74-D2741B06B442}"/>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B527A623-9874-464F-8D79-C1A217D0C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70F88-044A-5E40-B5AC-B99406343A3F}"/>
              </a:ext>
            </a:extLst>
          </p:cNvPr>
          <p:cNvSpPr>
            <a:spLocks noGrp="1"/>
          </p:cNvSpPr>
          <p:nvPr>
            <p:ph type="sldNum" sz="quarter" idx="12"/>
          </p:nvPr>
        </p:nvSpPr>
        <p:spPr/>
        <p:txBody>
          <a:bodyPr/>
          <a:lstStyle/>
          <a:p>
            <a:r>
              <a:rPr lang="en-US"/>
              <a:t>|  </a:t>
            </a:r>
            <a:fld id="{BCF89507-8B9B-2A43-9ACB-598A3ED6D65F}" type="slidenum">
              <a:rPr lang="en-US" smtClean="0"/>
              <a:pPr/>
              <a:t>16</a:t>
            </a:fld>
            <a:endParaRPr lang="en-US"/>
          </a:p>
        </p:txBody>
      </p:sp>
    </p:spTree>
    <p:extLst>
      <p:ext uri="{BB962C8B-B14F-4D97-AF65-F5344CB8AC3E}">
        <p14:creationId xmlns:p14="http://schemas.microsoft.com/office/powerpoint/2010/main" val="217487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DA4DA-603C-427D-8488-5BE26DF0405F}"/>
              </a:ext>
            </a:extLst>
          </p:cNvPr>
          <p:cNvSpPr>
            <a:spLocks noGrp="1"/>
          </p:cNvSpPr>
          <p:nvPr>
            <p:ph type="title"/>
          </p:nvPr>
        </p:nvSpPr>
        <p:spPr/>
        <p:txBody>
          <a:bodyPr/>
          <a:lstStyle/>
          <a:p>
            <a:r>
              <a:rPr lang="en-US" dirty="0"/>
              <a:t>Important Features</a:t>
            </a:r>
          </a:p>
        </p:txBody>
      </p:sp>
      <p:sp>
        <p:nvSpPr>
          <p:cNvPr id="3" name="Content Placeholder 2">
            <a:extLst>
              <a:ext uri="{FF2B5EF4-FFF2-40B4-BE49-F238E27FC236}">
                <a16:creationId xmlns:a16="http://schemas.microsoft.com/office/drawing/2014/main" id="{B7A7F01A-2339-4305-B1AB-3293D07DE946}"/>
              </a:ext>
            </a:extLst>
          </p:cNvPr>
          <p:cNvSpPr>
            <a:spLocks noGrp="1"/>
          </p:cNvSpPr>
          <p:nvPr>
            <p:ph sz="half" idx="1"/>
          </p:nvPr>
        </p:nvSpPr>
        <p:spPr>
          <a:xfrm>
            <a:off x="304801" y="1485901"/>
            <a:ext cx="4490935" cy="4610100"/>
          </a:xfrm>
        </p:spPr>
        <p:txBody>
          <a:bodyPr/>
          <a:lstStyle/>
          <a:p>
            <a:r>
              <a:rPr lang="en-US" dirty="0"/>
              <a:t>“Odometer” and “year” have the most mutual information with “price”</a:t>
            </a:r>
          </a:p>
          <a:p>
            <a:r>
              <a:rPr lang="en-US" dirty="0"/>
              <a:t>Price is correlated with these two variables</a:t>
            </a:r>
          </a:p>
        </p:txBody>
      </p:sp>
      <p:sp>
        <p:nvSpPr>
          <p:cNvPr id="5" name="Date Placeholder 4">
            <a:extLst>
              <a:ext uri="{FF2B5EF4-FFF2-40B4-BE49-F238E27FC236}">
                <a16:creationId xmlns:a16="http://schemas.microsoft.com/office/drawing/2014/main" id="{EE19ADEB-73BD-424F-B4DC-8E6D365D0641}"/>
              </a:ext>
            </a:extLst>
          </p:cNvPr>
          <p:cNvSpPr>
            <a:spLocks noGrp="1"/>
          </p:cNvSpPr>
          <p:nvPr>
            <p:ph type="dt" sz="half" idx="10"/>
          </p:nvPr>
        </p:nvSpPr>
        <p:spPr/>
        <p:txBody>
          <a:bodyPr/>
          <a:lstStyle/>
          <a:p>
            <a:pPr algn="r"/>
            <a:fld id="{1B8B5A71-BDE8-1D44-9A85-5C42B280A215}" type="datetime4">
              <a:rPr lang="en-US" smtClean="0"/>
              <a:pPr algn="r"/>
              <a:t>December 8, 2020</a:t>
            </a:fld>
            <a:endParaRPr lang="en-US"/>
          </a:p>
        </p:txBody>
      </p:sp>
      <p:sp>
        <p:nvSpPr>
          <p:cNvPr id="6" name="Footer Placeholder 5">
            <a:extLst>
              <a:ext uri="{FF2B5EF4-FFF2-40B4-BE49-F238E27FC236}">
                <a16:creationId xmlns:a16="http://schemas.microsoft.com/office/drawing/2014/main" id="{4B18D35F-15F9-4FEF-8AF4-05B86DE401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DA573-84FC-456A-8E0A-E3928227785D}"/>
              </a:ext>
            </a:extLst>
          </p:cNvPr>
          <p:cNvSpPr>
            <a:spLocks noGrp="1"/>
          </p:cNvSpPr>
          <p:nvPr>
            <p:ph type="sldNum" sz="quarter" idx="12"/>
          </p:nvPr>
        </p:nvSpPr>
        <p:spPr/>
        <p:txBody>
          <a:bodyPr/>
          <a:lstStyle/>
          <a:p>
            <a:r>
              <a:rPr lang="en-US"/>
              <a:t>|  </a:t>
            </a:r>
            <a:fld id="{BCF89507-8B9B-2A43-9ACB-598A3ED6D65F}" type="slidenum">
              <a:rPr lang="en-US" smtClean="0"/>
              <a:pPr/>
              <a:t>17</a:t>
            </a:fld>
            <a:endParaRPr lang="en-US"/>
          </a:p>
        </p:txBody>
      </p:sp>
      <p:pic>
        <p:nvPicPr>
          <p:cNvPr id="9" name="Picture 8">
            <a:extLst>
              <a:ext uri="{FF2B5EF4-FFF2-40B4-BE49-F238E27FC236}">
                <a16:creationId xmlns:a16="http://schemas.microsoft.com/office/drawing/2014/main" id="{2E3F895E-BFAA-41D5-8069-BA1531FFB4B0}"/>
              </a:ext>
            </a:extLst>
          </p:cNvPr>
          <p:cNvPicPr>
            <a:picLocks noChangeAspect="1"/>
          </p:cNvPicPr>
          <p:nvPr/>
        </p:nvPicPr>
        <p:blipFill>
          <a:blip r:embed="rId2"/>
          <a:stretch>
            <a:fillRect/>
          </a:stretch>
        </p:blipFill>
        <p:spPr>
          <a:xfrm>
            <a:off x="5142177" y="965765"/>
            <a:ext cx="3416875" cy="5130236"/>
          </a:xfrm>
          <a:prstGeom prst="rect">
            <a:avLst/>
          </a:prstGeom>
        </p:spPr>
      </p:pic>
      <p:pic>
        <p:nvPicPr>
          <p:cNvPr id="8194" name="Picture 2">
            <a:extLst>
              <a:ext uri="{FF2B5EF4-FFF2-40B4-BE49-F238E27FC236}">
                <a16:creationId xmlns:a16="http://schemas.microsoft.com/office/drawing/2014/main" id="{2643B6F6-42A8-4492-A49C-BA95DBA14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836" y="2628293"/>
            <a:ext cx="3331014" cy="346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966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47847"/>
            <a:ext cx="10579241" cy="898095"/>
          </a:xfrm>
        </p:spPr>
        <p:txBody>
          <a:bodyPr>
            <a:normAutofit/>
          </a:bodyPr>
          <a:lstStyle/>
          <a:p>
            <a:r>
              <a:rPr lang="en-US" dirty="0">
                <a:cs typeface="Arial"/>
              </a:rPr>
              <a:t>Interesting Insights</a:t>
            </a:r>
            <a:endParaRPr lang="en-US" dirty="0"/>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369309" y="1245466"/>
            <a:ext cx="6196861" cy="5044057"/>
          </a:xfrm>
        </p:spPr>
        <p:txBody>
          <a:bodyPr vert="horz" lIns="91440" tIns="45720" rIns="91440" bIns="45720" rtlCol="0" anchor="ctr">
            <a:noAutofit/>
          </a:bodyPr>
          <a:lstStyle/>
          <a:p>
            <a:pPr marL="342900" indent="-342900">
              <a:lnSpc>
                <a:spcPct val="100000"/>
              </a:lnSpc>
              <a:buFont typeface="Arial,Sans-Serif"/>
              <a:buChar char="•"/>
            </a:pPr>
            <a:r>
              <a:rPr lang="en-US" sz="2400" dirty="0">
                <a:ea typeface="+mn-lt"/>
                <a:cs typeface="+mn-lt"/>
              </a:rPr>
              <a:t>On average used cars are more expensive in </a:t>
            </a:r>
            <a:r>
              <a:rPr lang="en-US" sz="2400" dirty="0">
                <a:cs typeface="Arial"/>
              </a:rPr>
              <a:t> </a:t>
            </a:r>
            <a:r>
              <a:rPr lang="en-US" sz="2400" dirty="0">
                <a:solidFill>
                  <a:srgbClr val="FFC000"/>
                </a:solidFill>
                <a:ea typeface="+mn-lt"/>
                <a:cs typeface="+mn-lt"/>
              </a:rPr>
              <a:t>Washington, Wyoming,</a:t>
            </a:r>
            <a:r>
              <a:rPr lang="en-US" sz="2400" dirty="0">
                <a:solidFill>
                  <a:srgbClr val="FFFFFF"/>
                </a:solidFill>
                <a:ea typeface="+mn-lt"/>
                <a:cs typeface="+mn-lt"/>
              </a:rPr>
              <a:t> </a:t>
            </a:r>
            <a:r>
              <a:rPr lang="en-US" sz="2400" dirty="0">
                <a:solidFill>
                  <a:srgbClr val="FFC000"/>
                </a:solidFill>
                <a:ea typeface="+mn-lt"/>
                <a:cs typeface="+mn-lt"/>
              </a:rPr>
              <a:t>Montana, Idaho, Utah, and Arkansas</a:t>
            </a:r>
          </a:p>
          <a:p>
            <a:pPr marL="800100" lvl="1" indent="-342900">
              <a:lnSpc>
                <a:spcPct val="100000"/>
              </a:lnSpc>
              <a:buFont typeface="Arial,Sans-Serif"/>
              <a:buChar char="•"/>
            </a:pPr>
            <a:r>
              <a:rPr lang="en-US" sz="2200" dirty="0">
                <a:ea typeface="+mn-lt"/>
                <a:cs typeface="+mn-lt"/>
              </a:rPr>
              <a:t>Cars availability is very low in most of these states</a:t>
            </a:r>
          </a:p>
          <a:p>
            <a:pPr marL="342900" indent="-342900">
              <a:lnSpc>
                <a:spcPct val="100000"/>
              </a:lnSpc>
              <a:buFont typeface="Arial,Sans-Serif"/>
              <a:buChar char="•"/>
            </a:pPr>
            <a:r>
              <a:rPr lang="en-US" sz="2400" dirty="0">
                <a:ea typeface="+mn-lt"/>
                <a:cs typeface="+mn-lt"/>
              </a:rPr>
              <a:t>Used cars are inexpensive in </a:t>
            </a:r>
            <a:r>
              <a:rPr lang="en-US" sz="2400" dirty="0">
                <a:solidFill>
                  <a:srgbClr val="FFC000"/>
                </a:solidFill>
                <a:ea typeface="+mn-lt"/>
                <a:cs typeface="+mn-lt"/>
              </a:rPr>
              <a:t>Washington DC, Pennsylvania, Virginia, Ohio, and Wisconsin</a:t>
            </a:r>
            <a:endParaRPr lang="en-US" sz="2400" dirty="0">
              <a:solidFill>
                <a:srgbClr val="FFFFFF"/>
              </a:solidFill>
              <a:cs typeface="Arial"/>
            </a:endParaRPr>
          </a:p>
          <a:p>
            <a:pPr marL="742950" lvl="1" indent="-285750">
              <a:lnSpc>
                <a:spcPct val="100000"/>
              </a:lnSpc>
              <a:buFont typeface="Arial"/>
              <a:buChar char="•"/>
            </a:pPr>
            <a:r>
              <a:rPr lang="en-US" sz="2200" dirty="0">
                <a:ea typeface="+mn-lt"/>
                <a:cs typeface="+mn-lt"/>
              </a:rPr>
              <a:t>Aside from DC, these states have an average amount of used cars available for sale</a:t>
            </a:r>
            <a:endParaRPr lang="en-US" sz="2200" dirty="0">
              <a:cs typeface="Arial"/>
            </a:endParaRPr>
          </a:p>
          <a:p>
            <a:pPr marL="285750" indent="-285750">
              <a:lnSpc>
                <a:spcPct val="100000"/>
              </a:lnSpc>
              <a:buFont typeface="Arial"/>
              <a:buChar char="•"/>
            </a:pPr>
            <a:r>
              <a:rPr lang="en-US" sz="2400" dirty="0">
                <a:cs typeface="Arial"/>
              </a:rPr>
              <a:t>California has a huge market for used cars, followed by Florida</a:t>
            </a:r>
            <a:endParaRPr lang="en-US" sz="2400" dirty="0">
              <a:solidFill>
                <a:srgbClr val="FFC000"/>
              </a:solidFill>
              <a:ea typeface="+mn-lt"/>
              <a:cs typeface="+mn-lt"/>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18</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6566170" y="1093485"/>
            <a:ext cx="5256521" cy="494236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4290922D-5251-44F0-B218-FF75345199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7443" y="1791803"/>
            <a:ext cx="5133971" cy="12325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53F5481B-8B17-4814-9F9E-D43D5BFE8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7443" y="3833697"/>
            <a:ext cx="5133971" cy="1239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3184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66700"/>
            <a:ext cx="11499991" cy="898095"/>
          </a:xfrm>
        </p:spPr>
        <p:txBody>
          <a:bodyPr>
            <a:normAutofit/>
          </a:bodyPr>
          <a:lstStyle/>
          <a:p>
            <a:r>
              <a:rPr lang="en-US" dirty="0">
                <a:cs typeface="Arial"/>
              </a:rPr>
              <a:t>Interesting Insights, Cont.</a:t>
            </a:r>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562832" y="1426893"/>
            <a:ext cx="4621910" cy="4846502"/>
          </a:xfrm>
        </p:spPr>
        <p:txBody>
          <a:bodyPr vert="horz" lIns="91440" tIns="45720" rIns="91440" bIns="45720" rtlCol="0" anchor="t">
            <a:normAutofit/>
          </a:bodyPr>
          <a:lstStyle/>
          <a:p>
            <a:pPr marL="342900" indent="-342900">
              <a:buFont typeface="Arial"/>
              <a:buChar char="•"/>
            </a:pPr>
            <a:r>
              <a:rPr lang="en-US" sz="1800" dirty="0">
                <a:ea typeface="+mn-lt"/>
                <a:cs typeface="+mn-lt"/>
              </a:rPr>
              <a:t>57% American, 28% Japanese</a:t>
            </a:r>
          </a:p>
          <a:p>
            <a:pPr marL="342900" indent="-342900">
              <a:buFont typeface="Arial,Sans-Serif"/>
              <a:buChar char="•"/>
            </a:pPr>
            <a:r>
              <a:rPr lang="en-US" sz="1800" dirty="0">
                <a:ea typeface="+mn-lt"/>
                <a:cs typeface="+mn-lt"/>
              </a:rPr>
              <a:t>Italian cars are very rare but some of the most expensive </a:t>
            </a:r>
          </a:p>
          <a:p>
            <a:pPr marL="342900" indent="-342900">
              <a:buFont typeface="Arial,Sans-Serif"/>
              <a:buChar char="•"/>
            </a:pPr>
            <a:r>
              <a:rPr lang="en-US" sz="1800" dirty="0">
                <a:ea typeface="+mn-lt"/>
                <a:cs typeface="+mn-lt"/>
              </a:rPr>
              <a:t>British cars are also hard to find and are also pricey</a:t>
            </a:r>
          </a:p>
          <a:p>
            <a:pPr marL="342900" indent="-342900">
              <a:buFont typeface="Arial,Sans-Serif"/>
              <a:buChar char="•"/>
            </a:pPr>
            <a:r>
              <a:rPr lang="en-US" sz="1800" dirty="0">
                <a:solidFill>
                  <a:srgbClr val="FFC000"/>
                </a:solidFill>
                <a:ea typeface="+mn-lt"/>
                <a:cs typeface="+mn-lt"/>
              </a:rPr>
              <a:t>Japanese cars </a:t>
            </a:r>
            <a:r>
              <a:rPr lang="en-US" sz="1800" dirty="0">
                <a:ea typeface="+mn-lt"/>
                <a:cs typeface="+mn-lt"/>
              </a:rPr>
              <a:t>have reasonable prices, and they are available in the used cars market</a:t>
            </a:r>
          </a:p>
          <a:p>
            <a:pPr marL="342900" indent="-342900">
              <a:buFont typeface="Arial,Sans-Serif"/>
              <a:buChar char="•"/>
            </a:pPr>
            <a:r>
              <a:rPr lang="en-US" sz="1800" dirty="0">
                <a:solidFill>
                  <a:srgbClr val="FFC000"/>
                </a:solidFill>
                <a:ea typeface="+mn-lt"/>
                <a:cs typeface="+mn-lt"/>
              </a:rPr>
              <a:t>German cars </a:t>
            </a:r>
            <a:r>
              <a:rPr lang="en-US" sz="1800" dirty="0">
                <a:ea typeface="+mn-lt"/>
                <a:cs typeface="+mn-lt"/>
              </a:rPr>
              <a:t>seems to be a little more expensive than Japanese cars and a fewer number is available</a:t>
            </a:r>
            <a:endParaRPr lang="en-US" sz="1800" dirty="0">
              <a:solidFill>
                <a:srgbClr val="FFFFFF"/>
              </a:solidFill>
              <a:ea typeface="+mn-lt"/>
              <a:cs typeface="+mn-lt"/>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19</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5536585" y="914400"/>
            <a:ext cx="6417730" cy="519006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E89063A7-0480-4A97-BAEB-D692A0CEF9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445" y="1046923"/>
            <a:ext cx="4806009" cy="243381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A73EE15-EFEE-4A42-BE76-9A9DB2FF8D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2446" y="3509788"/>
            <a:ext cx="4806008" cy="2433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7246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0D1F194-7666-7546-9631-8ED9F2F21725}"/>
              </a:ext>
            </a:extLst>
          </p:cNvPr>
          <p:cNvSpPr>
            <a:spLocks noGrp="1"/>
          </p:cNvSpPr>
          <p:nvPr>
            <p:ph type="title"/>
          </p:nvPr>
        </p:nvSpPr>
        <p:spPr/>
        <p:txBody>
          <a:bodyPr/>
          <a:lstStyle/>
          <a:p>
            <a:r>
              <a:rPr lang="en-US"/>
              <a:t>Agenda</a:t>
            </a:r>
          </a:p>
        </p:txBody>
      </p:sp>
      <p:pic>
        <p:nvPicPr>
          <p:cNvPr id="16" name="Picture Placeholder 15" descr="A large building&#10;&#10;Description automatically generated">
            <a:extLst>
              <a:ext uri="{FF2B5EF4-FFF2-40B4-BE49-F238E27FC236}">
                <a16:creationId xmlns:a16="http://schemas.microsoft.com/office/drawing/2014/main" id="{0B6392F6-FE61-FB43-B3C3-0189C2A0B599}"/>
              </a:ext>
            </a:extLst>
          </p:cNvPr>
          <p:cNvPicPr>
            <a:picLocks noGrp="1" noChangeAspect="1"/>
          </p:cNvPicPr>
          <p:nvPr>
            <p:ph type="pic" sz="quarter" idx="11"/>
          </p:nvPr>
        </p:nvPicPr>
        <p:blipFill>
          <a:blip r:embed="rId2"/>
          <a:srcRect t="750" b="750"/>
          <a:stretch>
            <a:fillRect/>
          </a:stretch>
        </p:blipFill>
        <p:spPr/>
      </p:pic>
      <p:sp>
        <p:nvSpPr>
          <p:cNvPr id="7" name="Text Placeholder 6">
            <a:extLst>
              <a:ext uri="{FF2B5EF4-FFF2-40B4-BE49-F238E27FC236}">
                <a16:creationId xmlns:a16="http://schemas.microsoft.com/office/drawing/2014/main" id="{2EEDA33A-763C-304A-AF28-83D476D951ED}"/>
              </a:ext>
            </a:extLst>
          </p:cNvPr>
          <p:cNvSpPr>
            <a:spLocks noGrp="1"/>
          </p:cNvSpPr>
          <p:nvPr>
            <p:ph type="body" sz="quarter" idx="13"/>
          </p:nvPr>
        </p:nvSpPr>
        <p:spPr/>
        <p:txBody>
          <a:bodyPr>
            <a:normAutofit fontScale="92500" lnSpcReduction="10000"/>
          </a:bodyPr>
          <a:lstStyle/>
          <a:p>
            <a:r>
              <a:rPr lang="en-US"/>
              <a:t>Project Overview</a:t>
            </a:r>
          </a:p>
        </p:txBody>
      </p:sp>
      <p:sp>
        <p:nvSpPr>
          <p:cNvPr id="8" name="Text Placeholder 7">
            <a:extLst>
              <a:ext uri="{FF2B5EF4-FFF2-40B4-BE49-F238E27FC236}">
                <a16:creationId xmlns:a16="http://schemas.microsoft.com/office/drawing/2014/main" id="{EF22B84E-E584-E849-99F8-80406396B5EB}"/>
              </a:ext>
            </a:extLst>
          </p:cNvPr>
          <p:cNvSpPr>
            <a:spLocks noGrp="1"/>
          </p:cNvSpPr>
          <p:nvPr>
            <p:ph type="body" sz="quarter" idx="14"/>
          </p:nvPr>
        </p:nvSpPr>
        <p:spPr/>
        <p:txBody>
          <a:bodyPr>
            <a:normAutofit fontScale="92500" lnSpcReduction="10000"/>
          </a:bodyPr>
          <a:lstStyle/>
          <a:p>
            <a:r>
              <a:rPr lang="en-US"/>
              <a:t>The Data</a:t>
            </a:r>
          </a:p>
        </p:txBody>
      </p:sp>
      <p:sp>
        <p:nvSpPr>
          <p:cNvPr id="9" name="Text Placeholder 8">
            <a:extLst>
              <a:ext uri="{FF2B5EF4-FFF2-40B4-BE49-F238E27FC236}">
                <a16:creationId xmlns:a16="http://schemas.microsoft.com/office/drawing/2014/main" id="{16E397F8-9B06-9349-85B5-901CC9C4A83D}"/>
              </a:ext>
            </a:extLst>
          </p:cNvPr>
          <p:cNvSpPr>
            <a:spLocks noGrp="1"/>
          </p:cNvSpPr>
          <p:nvPr>
            <p:ph type="body" sz="quarter" idx="15"/>
          </p:nvPr>
        </p:nvSpPr>
        <p:spPr/>
        <p:txBody>
          <a:bodyPr>
            <a:normAutofit fontScale="92500" lnSpcReduction="10000"/>
          </a:bodyPr>
          <a:lstStyle/>
          <a:p>
            <a:r>
              <a:rPr lang="en-US"/>
              <a:t>Analysis</a:t>
            </a:r>
          </a:p>
        </p:txBody>
      </p:sp>
      <p:sp>
        <p:nvSpPr>
          <p:cNvPr id="10" name="Text Placeholder 9">
            <a:extLst>
              <a:ext uri="{FF2B5EF4-FFF2-40B4-BE49-F238E27FC236}">
                <a16:creationId xmlns:a16="http://schemas.microsoft.com/office/drawing/2014/main" id="{E659149A-E255-8A41-9074-5E60CCF2C821}"/>
              </a:ext>
            </a:extLst>
          </p:cNvPr>
          <p:cNvSpPr>
            <a:spLocks noGrp="1"/>
          </p:cNvSpPr>
          <p:nvPr>
            <p:ph type="body" sz="quarter" idx="16"/>
          </p:nvPr>
        </p:nvSpPr>
        <p:spPr/>
        <p:txBody>
          <a:bodyPr>
            <a:normAutofit fontScale="92500" lnSpcReduction="10000"/>
          </a:bodyPr>
          <a:lstStyle/>
          <a:p>
            <a:r>
              <a:rPr lang="en-US"/>
              <a:t>Results</a:t>
            </a:r>
          </a:p>
        </p:txBody>
      </p:sp>
      <p:sp>
        <p:nvSpPr>
          <p:cNvPr id="11" name="Text Placeholder 10">
            <a:extLst>
              <a:ext uri="{FF2B5EF4-FFF2-40B4-BE49-F238E27FC236}">
                <a16:creationId xmlns:a16="http://schemas.microsoft.com/office/drawing/2014/main" id="{5D83A2D5-8A80-894E-9DF8-ECABBC430FCD}"/>
              </a:ext>
            </a:extLst>
          </p:cNvPr>
          <p:cNvSpPr>
            <a:spLocks noGrp="1"/>
          </p:cNvSpPr>
          <p:nvPr>
            <p:ph type="body" sz="quarter" idx="21"/>
          </p:nvPr>
        </p:nvSpPr>
        <p:spPr/>
        <p:txBody>
          <a:bodyPr/>
          <a:lstStyle/>
          <a:p>
            <a:endParaRPr lang="en-US"/>
          </a:p>
        </p:txBody>
      </p:sp>
      <p:sp>
        <p:nvSpPr>
          <p:cNvPr id="12" name="Text Placeholder 11">
            <a:extLst>
              <a:ext uri="{FF2B5EF4-FFF2-40B4-BE49-F238E27FC236}">
                <a16:creationId xmlns:a16="http://schemas.microsoft.com/office/drawing/2014/main" id="{07776938-A347-134A-B7EC-3DDBEA89790A}"/>
              </a:ext>
            </a:extLst>
          </p:cNvPr>
          <p:cNvSpPr>
            <a:spLocks noGrp="1"/>
          </p:cNvSpPr>
          <p:nvPr>
            <p:ph type="body" sz="quarter" idx="22"/>
          </p:nvPr>
        </p:nvSpPr>
        <p:spPr/>
        <p:txBody>
          <a:bodyPr/>
          <a:lstStyle/>
          <a:p>
            <a:endParaRPr lang="en-US"/>
          </a:p>
        </p:txBody>
      </p:sp>
      <p:sp>
        <p:nvSpPr>
          <p:cNvPr id="13" name="Text Placeholder 12">
            <a:extLst>
              <a:ext uri="{FF2B5EF4-FFF2-40B4-BE49-F238E27FC236}">
                <a16:creationId xmlns:a16="http://schemas.microsoft.com/office/drawing/2014/main" id="{2D59C291-0916-D24D-B325-47F69DAA81FC}"/>
              </a:ext>
            </a:extLst>
          </p:cNvPr>
          <p:cNvSpPr>
            <a:spLocks noGrp="1"/>
          </p:cNvSpPr>
          <p:nvPr>
            <p:ph type="body" sz="quarter" idx="23"/>
          </p:nvPr>
        </p:nvSpPr>
        <p:spPr/>
        <p:txBody>
          <a:bodyPr/>
          <a:lstStyle/>
          <a:p>
            <a:endParaRPr lang="en-US"/>
          </a:p>
        </p:txBody>
      </p:sp>
      <p:sp>
        <p:nvSpPr>
          <p:cNvPr id="14" name="Text Placeholder 13">
            <a:extLst>
              <a:ext uri="{FF2B5EF4-FFF2-40B4-BE49-F238E27FC236}">
                <a16:creationId xmlns:a16="http://schemas.microsoft.com/office/drawing/2014/main" id="{6D83CC77-AA19-2042-96F7-AF096D94389B}"/>
              </a:ext>
            </a:extLst>
          </p:cNvPr>
          <p:cNvSpPr>
            <a:spLocks noGrp="1"/>
          </p:cNvSpPr>
          <p:nvPr>
            <p:ph type="body" sz="quarter" idx="28"/>
          </p:nvPr>
        </p:nvSpPr>
        <p:spPr/>
        <p:txBody>
          <a:bodyPr/>
          <a:lstStyle/>
          <a:p>
            <a:endParaRPr lang="en-US"/>
          </a:p>
        </p:txBody>
      </p:sp>
    </p:spTree>
    <p:extLst>
      <p:ext uri="{BB962C8B-B14F-4D97-AF65-F5344CB8AC3E}">
        <p14:creationId xmlns:p14="http://schemas.microsoft.com/office/powerpoint/2010/main" val="633465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524328" y="280068"/>
            <a:ext cx="10579241" cy="898095"/>
          </a:xfrm>
        </p:spPr>
        <p:txBody>
          <a:bodyPr>
            <a:normAutofit/>
          </a:bodyPr>
          <a:lstStyle/>
          <a:p>
            <a:r>
              <a:rPr lang="en-US" dirty="0">
                <a:cs typeface="Arial"/>
              </a:rPr>
              <a:t>Interesting Insights, Cont.</a:t>
            </a:r>
            <a:endParaRPr lang="en-US" dirty="0"/>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628023" y="1141993"/>
            <a:ext cx="4972297" cy="4846502"/>
          </a:xfrm>
        </p:spPr>
        <p:txBody>
          <a:bodyPr vert="horz" lIns="91440" tIns="45720" rIns="91440" bIns="45720" rtlCol="0" anchor="t">
            <a:normAutofit fontScale="85000" lnSpcReduction="20000"/>
          </a:bodyPr>
          <a:lstStyle/>
          <a:p>
            <a:pPr marL="342900" indent="-342900">
              <a:buFont typeface="Arial,Sans-Serif"/>
              <a:buChar char="•"/>
            </a:pPr>
            <a:endParaRPr lang="en-US" sz="1800" dirty="0">
              <a:solidFill>
                <a:srgbClr val="FFC000"/>
              </a:solidFill>
              <a:cs typeface="Arial"/>
            </a:endParaRPr>
          </a:p>
          <a:p>
            <a:pPr marL="342900" indent="-342900">
              <a:buFont typeface="Arial,Sans-Serif"/>
              <a:buChar char="•"/>
            </a:pPr>
            <a:r>
              <a:rPr lang="en-US" sz="3400" dirty="0">
                <a:ea typeface="+mn-lt"/>
                <a:cs typeface="+mn-lt"/>
              </a:rPr>
              <a:t>Most expensive average listings: </a:t>
            </a:r>
            <a:r>
              <a:rPr lang="en-US" sz="3400" dirty="0">
                <a:solidFill>
                  <a:srgbClr val="FFC000"/>
                </a:solidFill>
                <a:ea typeface="+mn-lt"/>
                <a:cs typeface="+mn-lt"/>
              </a:rPr>
              <a:t>Ferrari </a:t>
            </a:r>
            <a:endParaRPr lang="en-US" sz="3400" dirty="0">
              <a:ea typeface="+mn-lt"/>
              <a:cs typeface="+mn-lt"/>
            </a:endParaRPr>
          </a:p>
          <a:p>
            <a:pPr marL="800100" lvl="1" indent="-342900">
              <a:buFont typeface="Arial,Sans-Serif"/>
              <a:buChar char="•"/>
            </a:pPr>
            <a:r>
              <a:rPr lang="en-US" sz="3200" dirty="0">
                <a:ea typeface="+mn-lt"/>
                <a:cs typeface="+mn-lt"/>
              </a:rPr>
              <a:t>Followed by </a:t>
            </a:r>
            <a:r>
              <a:rPr lang="en-US" sz="3200" dirty="0">
                <a:solidFill>
                  <a:srgbClr val="FFC000"/>
                </a:solidFill>
                <a:ea typeface="+mn-lt"/>
                <a:cs typeface="+mn-lt"/>
              </a:rPr>
              <a:t>Aston-Martin</a:t>
            </a:r>
            <a:r>
              <a:rPr lang="en-US" sz="3200" dirty="0">
                <a:solidFill>
                  <a:schemeClr val="bg1"/>
                </a:solidFill>
                <a:ea typeface="+mn-lt"/>
                <a:cs typeface="+mn-lt"/>
              </a:rPr>
              <a:t> and</a:t>
            </a:r>
            <a:r>
              <a:rPr lang="en-US" sz="3200" dirty="0">
                <a:solidFill>
                  <a:srgbClr val="FFC000"/>
                </a:solidFill>
                <a:ea typeface="+mn-lt"/>
                <a:cs typeface="+mn-lt"/>
              </a:rPr>
              <a:t> </a:t>
            </a:r>
            <a:r>
              <a:rPr lang="en-US" sz="3200" dirty="0" err="1">
                <a:solidFill>
                  <a:srgbClr val="FFC000"/>
                </a:solidFill>
                <a:ea typeface="+mn-lt"/>
                <a:cs typeface="+mn-lt"/>
              </a:rPr>
              <a:t>Porche</a:t>
            </a:r>
            <a:endParaRPr lang="en-US" sz="3200" dirty="0">
              <a:solidFill>
                <a:srgbClr val="FFC000"/>
              </a:solidFill>
              <a:ea typeface="+mn-lt"/>
              <a:cs typeface="+mn-lt"/>
            </a:endParaRPr>
          </a:p>
          <a:p>
            <a:pPr marL="342900" indent="-342900">
              <a:buFont typeface="Arial,Sans-Serif"/>
              <a:buChar char="•"/>
            </a:pPr>
            <a:r>
              <a:rPr lang="en-US" sz="3400" dirty="0">
                <a:ea typeface="+mn-lt"/>
                <a:cs typeface="+mn-lt"/>
              </a:rPr>
              <a:t>Average list price varies among American manufacturers</a:t>
            </a:r>
          </a:p>
          <a:p>
            <a:pPr marL="342900" indent="-342900">
              <a:buFont typeface="Arial,Sans-Serif"/>
              <a:buChar char="•"/>
            </a:pPr>
            <a:r>
              <a:rPr lang="en-US" sz="3400" dirty="0">
                <a:cs typeface="Arial"/>
              </a:rPr>
              <a:t>Japanese and Korean cars have lower mean listings</a:t>
            </a: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20</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5600320" y="1178163"/>
            <a:ext cx="6031264" cy="48103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C9A06087-B8B2-4682-A6F8-9BF2DCC32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730" y="1212096"/>
            <a:ext cx="5228443" cy="4742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047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546706" y="214118"/>
            <a:ext cx="10579241" cy="898095"/>
          </a:xfrm>
        </p:spPr>
        <p:txBody>
          <a:bodyPr>
            <a:normAutofit/>
          </a:bodyPr>
          <a:lstStyle/>
          <a:p>
            <a:r>
              <a:rPr lang="en-US" dirty="0">
                <a:ea typeface="+mj-lt"/>
                <a:cs typeface="+mj-lt"/>
              </a:rPr>
              <a:t>Interesting Insights, Cont.</a:t>
            </a:r>
            <a:endParaRPr lang="en-US" dirty="0">
              <a:cs typeface="Arial"/>
            </a:endParaRPr>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546706" y="1370449"/>
            <a:ext cx="3326132" cy="4669105"/>
          </a:xfrm>
        </p:spPr>
        <p:txBody>
          <a:bodyPr vert="horz" lIns="91440" tIns="45720" rIns="91440" bIns="45720" rtlCol="0" anchor="t">
            <a:normAutofit fontScale="77500" lnSpcReduction="20000"/>
          </a:bodyPr>
          <a:lstStyle/>
          <a:p>
            <a:pPr marL="342900" indent="-342900">
              <a:buFont typeface="Arial,Sans-Serif"/>
              <a:buChar char="•"/>
            </a:pPr>
            <a:r>
              <a:rPr lang="en-US" sz="2800" dirty="0">
                <a:ea typeface="+mn-lt"/>
                <a:cs typeface="+mn-lt"/>
              </a:rPr>
              <a:t>Old cars are expensive and rare</a:t>
            </a:r>
          </a:p>
          <a:p>
            <a:pPr marL="342900" indent="-342900">
              <a:buFont typeface="Arial,Sans-Serif"/>
              <a:buChar char="•"/>
            </a:pPr>
            <a:r>
              <a:rPr lang="en-US" sz="2800" dirty="0">
                <a:ea typeface="+mn-lt"/>
                <a:cs typeface="+mn-lt"/>
              </a:rPr>
              <a:t>Cars from 20-40 years ago have very low list prices, but higher list prices outside this range</a:t>
            </a:r>
          </a:p>
          <a:p>
            <a:pPr marL="342900" indent="-342900">
              <a:buFont typeface="Arial,Sans-Serif"/>
              <a:buChar char="•"/>
            </a:pPr>
            <a:r>
              <a:rPr lang="en-US" sz="2800" dirty="0">
                <a:ea typeface="+mn-lt"/>
                <a:cs typeface="+mn-lt"/>
              </a:rPr>
              <a:t>Starting from 1998 prices started to increase as the model year becomes more recent</a:t>
            </a:r>
            <a:r>
              <a:rPr lang="en-US" dirty="0">
                <a:ea typeface="+mn-lt"/>
                <a:cs typeface="+mn-lt"/>
              </a:rPr>
              <a:t>     </a:t>
            </a:r>
            <a:endParaRPr lang="en-US" dirty="0">
              <a:solidFill>
                <a:srgbClr val="FFC000"/>
              </a:solidFill>
              <a:ea typeface="+mn-lt"/>
              <a:cs typeface="+mn-lt"/>
            </a:endParaRPr>
          </a:p>
          <a:p>
            <a:pPr lvl="1"/>
            <a:endParaRPr lang="en-US" dirty="0">
              <a:cs typeface="Arial" panose="020B0604020202020204"/>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21</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5214196" y="1552624"/>
            <a:ext cx="5535584" cy="45518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EDEDE6AB-9AF7-432A-B002-CE0AE23529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5744" y="1762248"/>
            <a:ext cx="8072487" cy="174063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A574DF91-B339-4DA1-97AC-C4835BA34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5744" y="4152913"/>
            <a:ext cx="8072488" cy="174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58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495301" y="166159"/>
            <a:ext cx="10579241" cy="898095"/>
          </a:xfrm>
        </p:spPr>
        <p:txBody>
          <a:bodyPr>
            <a:normAutofit/>
          </a:bodyPr>
          <a:lstStyle/>
          <a:p>
            <a:r>
              <a:rPr lang="en-US" dirty="0">
                <a:cs typeface="Arial"/>
              </a:rPr>
              <a:t>Interesting Insights, Cont.</a:t>
            </a:r>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546706" y="1370449"/>
            <a:ext cx="3374514" cy="4669105"/>
          </a:xfrm>
        </p:spPr>
        <p:txBody>
          <a:bodyPr vert="horz" lIns="91440" tIns="45720" rIns="91440" bIns="45720" rtlCol="0" anchor="t">
            <a:normAutofit fontScale="85000" lnSpcReduction="20000"/>
          </a:bodyPr>
          <a:lstStyle/>
          <a:p>
            <a:pPr marL="342900" indent="-342900">
              <a:buFont typeface="Arial,Sans-Serif"/>
              <a:buChar char="•"/>
            </a:pPr>
            <a:r>
              <a:rPr lang="en-US" sz="2800" dirty="0">
                <a:ea typeface="+mn-lt"/>
                <a:cs typeface="+mn-lt"/>
              </a:rPr>
              <a:t>Gas and hybrid cars are cheaper than other fuel types</a:t>
            </a:r>
            <a:endParaRPr lang="en-US" sz="2800" dirty="0">
              <a:solidFill>
                <a:srgbClr val="FFC000"/>
              </a:solidFill>
              <a:ea typeface="+mn-lt"/>
              <a:cs typeface="+mn-lt"/>
            </a:endParaRPr>
          </a:p>
          <a:p>
            <a:pPr marL="342900" indent="-342900">
              <a:buFont typeface="Arial,Sans-Serif"/>
              <a:buChar char="•"/>
            </a:pPr>
            <a:r>
              <a:rPr lang="en-US" sz="2800" dirty="0">
                <a:solidFill>
                  <a:srgbClr val="FFFFFF"/>
                </a:solidFill>
                <a:ea typeface="+mn-lt"/>
                <a:cs typeface="+mn-lt"/>
              </a:rPr>
              <a:t>Automatic and manual have similar average prices</a:t>
            </a:r>
            <a:endParaRPr lang="en-US" sz="2800" dirty="0">
              <a:solidFill>
                <a:schemeClr val="bg1"/>
              </a:solidFill>
              <a:ea typeface="+mn-lt"/>
              <a:cs typeface="+mn-lt"/>
            </a:endParaRPr>
          </a:p>
          <a:p>
            <a:pPr marL="342900" indent="-342900">
              <a:buFont typeface="Arial,Sans-Serif"/>
              <a:buChar char="•"/>
            </a:pPr>
            <a:r>
              <a:rPr lang="en-US" sz="2800" dirty="0">
                <a:solidFill>
                  <a:schemeClr val="bg1"/>
                </a:solidFill>
                <a:ea typeface="+mn-lt"/>
                <a:cs typeface="+mn-lt"/>
              </a:rPr>
              <a:t>Four-wheel drive and rear wheel drive cars have higher list prices than front wheel drive</a:t>
            </a:r>
            <a:endParaRPr lang="en-US" dirty="0">
              <a:solidFill>
                <a:schemeClr val="accent2"/>
              </a:solidFill>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22</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4036925" y="1775211"/>
            <a:ext cx="7608369" cy="396512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57BE10F1-4F49-400A-88EA-2A711EB7B4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6029" y="1866830"/>
            <a:ext cx="3573104" cy="174647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F0CA21A7-BAE6-4A0D-A8CF-765D0136F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3943" y="1866830"/>
            <a:ext cx="3573104" cy="16548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13BF8AC5-6149-43D1-A8E1-F2E8D41FC6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7391" y="3902805"/>
            <a:ext cx="3573104" cy="1826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340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0A7A7EA7-831B-4DA8-892F-7F70AB9FE40C}"/>
              </a:ext>
            </a:extLst>
          </p:cNvPr>
          <p:cNvSpPr>
            <a:spLocks noGrp="1"/>
          </p:cNvSpPr>
          <p:nvPr>
            <p:ph type="title"/>
          </p:nvPr>
        </p:nvSpPr>
        <p:spPr>
          <a:xfrm>
            <a:off x="304801" y="266700"/>
            <a:ext cx="10579241" cy="898095"/>
          </a:xfrm>
        </p:spPr>
        <p:txBody>
          <a:bodyPr/>
          <a:lstStyle/>
          <a:p>
            <a:r>
              <a:rPr lang="en-US" dirty="0">
                <a:cs typeface="Arial"/>
              </a:rPr>
              <a:t>Results Summary</a:t>
            </a:r>
            <a:endParaRPr lang="en-US" dirty="0"/>
          </a:p>
        </p:txBody>
      </p:sp>
      <p:sp>
        <p:nvSpPr>
          <p:cNvPr id="15" name="Text Placeholder 3">
            <a:extLst>
              <a:ext uri="{FF2B5EF4-FFF2-40B4-BE49-F238E27FC236}">
                <a16:creationId xmlns:a16="http://schemas.microsoft.com/office/drawing/2014/main" id="{FB740F5D-FCEB-4090-9047-C66A6DBB9189}"/>
              </a:ext>
            </a:extLst>
          </p:cNvPr>
          <p:cNvSpPr>
            <a:spLocks noGrp="1"/>
          </p:cNvSpPr>
          <p:nvPr>
            <p:ph type="body" sz="half" idx="2"/>
          </p:nvPr>
        </p:nvSpPr>
        <p:spPr>
          <a:xfrm>
            <a:off x="546706" y="1281751"/>
            <a:ext cx="4417180" cy="4757803"/>
          </a:xfrm>
        </p:spPr>
        <p:txBody>
          <a:bodyPr vert="horz" lIns="91440" tIns="45720" rIns="91440" bIns="45720" rtlCol="0" anchor="t">
            <a:normAutofit fontScale="55000" lnSpcReduction="20000"/>
          </a:bodyPr>
          <a:lstStyle/>
          <a:p>
            <a:pPr marL="342900" indent="-342900">
              <a:buFont typeface="Arial,Sans-Serif"/>
              <a:buChar char="•"/>
            </a:pPr>
            <a:r>
              <a:rPr lang="en-US" sz="2800" dirty="0">
                <a:ea typeface="+mn-lt"/>
                <a:cs typeface="+mn-lt"/>
              </a:rPr>
              <a:t>Buyers:</a:t>
            </a:r>
          </a:p>
          <a:p>
            <a:pPr marL="800100" lvl="1" indent="-342900">
              <a:buFont typeface="Arial,Sans-Serif"/>
              <a:buChar char="•"/>
            </a:pPr>
            <a:r>
              <a:rPr lang="en-US" sz="2600" dirty="0">
                <a:ea typeface="+mn-lt"/>
                <a:cs typeface="+mn-lt"/>
              </a:rPr>
              <a:t>Gas or Hybrid</a:t>
            </a:r>
          </a:p>
          <a:p>
            <a:pPr marL="800100" lvl="1" indent="-342900">
              <a:buFont typeface="Arial,Sans-Serif"/>
              <a:buChar char="•"/>
            </a:pPr>
            <a:r>
              <a:rPr lang="en-US" sz="2600" dirty="0">
                <a:ea typeface="+mn-lt"/>
                <a:cs typeface="+mn-lt"/>
              </a:rPr>
              <a:t>Japanese or German </a:t>
            </a:r>
          </a:p>
          <a:p>
            <a:pPr marL="800100" lvl="1" indent="-342900">
              <a:buFont typeface="Arial,Sans-Serif"/>
              <a:buChar char="•"/>
            </a:pPr>
            <a:r>
              <a:rPr lang="en-US" sz="2600" dirty="0">
                <a:ea typeface="+mn-lt"/>
                <a:cs typeface="+mn-lt"/>
              </a:rPr>
              <a:t>“Excellent” or “As New” condition</a:t>
            </a:r>
          </a:p>
          <a:p>
            <a:pPr marL="800100" lvl="1" indent="-342900">
              <a:buFont typeface="Arial,Sans-Serif"/>
              <a:buChar char="•"/>
            </a:pPr>
            <a:r>
              <a:rPr lang="en-US" sz="2600" dirty="0">
                <a:solidFill>
                  <a:srgbClr val="FFFFFF"/>
                </a:solidFill>
                <a:ea typeface="+mn-lt"/>
                <a:cs typeface="+mn-lt"/>
              </a:rPr>
              <a:t>Model year 2015-2017</a:t>
            </a:r>
          </a:p>
          <a:p>
            <a:pPr marL="742950" lvl="1" indent="-285750">
              <a:buFont typeface="Arial"/>
              <a:buChar char="•"/>
            </a:pPr>
            <a:r>
              <a:rPr lang="en-US" sz="2600" dirty="0">
                <a:solidFill>
                  <a:srgbClr val="FFFFFF"/>
                </a:solidFill>
                <a:ea typeface="+mn-lt"/>
                <a:cs typeface="+mn-lt"/>
              </a:rPr>
              <a:t>Sold in </a:t>
            </a:r>
            <a:r>
              <a:rPr lang="en-US" sz="2600" dirty="0">
                <a:solidFill>
                  <a:srgbClr val="FFC000"/>
                </a:solidFill>
                <a:ea typeface="+mn-lt"/>
                <a:cs typeface="+mn-lt"/>
              </a:rPr>
              <a:t>California </a:t>
            </a:r>
            <a:r>
              <a:rPr lang="en-US" sz="2600" dirty="0">
                <a:solidFill>
                  <a:srgbClr val="FFFFFF"/>
                </a:solidFill>
                <a:ea typeface="+mn-lt"/>
                <a:cs typeface="+mn-lt"/>
              </a:rPr>
              <a:t>or </a:t>
            </a:r>
            <a:r>
              <a:rPr lang="en-US" sz="2600" dirty="0">
                <a:solidFill>
                  <a:srgbClr val="FFC000"/>
                </a:solidFill>
                <a:ea typeface="+mn-lt"/>
                <a:cs typeface="+mn-lt"/>
              </a:rPr>
              <a:t>Florida</a:t>
            </a:r>
          </a:p>
          <a:p>
            <a:pPr marL="1200150" lvl="2" indent="-285750">
              <a:buFont typeface="Arial"/>
              <a:buChar char="•"/>
            </a:pPr>
            <a:r>
              <a:rPr lang="en-US" sz="2400" dirty="0">
                <a:solidFill>
                  <a:schemeClr val="bg1"/>
                </a:solidFill>
                <a:ea typeface="+mn-lt"/>
                <a:cs typeface="+mn-lt"/>
              </a:rPr>
              <a:t>Compare prices to similar cars sold in </a:t>
            </a:r>
            <a:r>
              <a:rPr lang="en-US" sz="2400" dirty="0">
                <a:solidFill>
                  <a:srgbClr val="FFC000"/>
                </a:solidFill>
                <a:ea typeface="+mn-lt"/>
                <a:cs typeface="+mn-lt"/>
              </a:rPr>
              <a:t>Pennsylvania, Virginia, Ohio, </a:t>
            </a:r>
            <a:r>
              <a:rPr lang="en-US" sz="2400" dirty="0">
                <a:solidFill>
                  <a:schemeClr val="bg1"/>
                </a:solidFill>
                <a:ea typeface="+mn-lt"/>
                <a:cs typeface="+mn-lt"/>
              </a:rPr>
              <a:t>and</a:t>
            </a:r>
            <a:r>
              <a:rPr lang="en-US" sz="2400" dirty="0">
                <a:solidFill>
                  <a:srgbClr val="FFC000"/>
                </a:solidFill>
                <a:ea typeface="+mn-lt"/>
                <a:cs typeface="+mn-lt"/>
              </a:rPr>
              <a:t> Wisconsin</a:t>
            </a:r>
          </a:p>
          <a:p>
            <a:pPr marL="742950" lvl="1" indent="-285750">
              <a:buFont typeface="Arial"/>
              <a:buChar char="•"/>
            </a:pPr>
            <a:r>
              <a:rPr lang="en-US" sz="2600" dirty="0">
                <a:solidFill>
                  <a:schemeClr val="bg1"/>
                </a:solidFill>
                <a:ea typeface="+mn-lt"/>
                <a:cs typeface="+mn-lt"/>
              </a:rPr>
              <a:t>Low mileage</a:t>
            </a:r>
            <a:endParaRPr lang="en-US" sz="2600" dirty="0">
              <a:solidFill>
                <a:srgbClr val="FFC000"/>
              </a:solidFill>
              <a:ea typeface="+mn-lt"/>
              <a:cs typeface="+mn-lt"/>
            </a:endParaRPr>
          </a:p>
          <a:p>
            <a:pPr marL="285750" indent="-285750">
              <a:buFont typeface="Arial"/>
              <a:buChar char="•"/>
            </a:pPr>
            <a:r>
              <a:rPr lang="en-US" sz="2800" dirty="0">
                <a:solidFill>
                  <a:schemeClr val="bg1"/>
                </a:solidFill>
                <a:ea typeface="+mn-lt"/>
                <a:cs typeface="+mn-lt"/>
              </a:rPr>
              <a:t>Listers: Give accurate information for </a:t>
            </a:r>
            <a:r>
              <a:rPr lang="en-US" sz="2800" dirty="0">
                <a:solidFill>
                  <a:schemeClr val="accent2"/>
                </a:solidFill>
                <a:ea typeface="+mn-lt"/>
                <a:cs typeface="+mn-lt"/>
              </a:rPr>
              <a:t>all</a:t>
            </a:r>
            <a:r>
              <a:rPr lang="en-US" sz="2800" dirty="0">
                <a:solidFill>
                  <a:schemeClr val="bg1"/>
                </a:solidFill>
                <a:ea typeface="+mn-lt"/>
                <a:cs typeface="+mn-lt"/>
              </a:rPr>
              <a:t> fields, lots of missing values bad for prediction</a:t>
            </a:r>
          </a:p>
          <a:p>
            <a:pPr marL="285750" indent="-285750">
              <a:buFont typeface="Arial"/>
              <a:buChar char="•"/>
            </a:pPr>
            <a:r>
              <a:rPr lang="en-US" sz="2800" dirty="0">
                <a:solidFill>
                  <a:schemeClr val="bg1"/>
                </a:solidFill>
                <a:ea typeface="+mn-lt"/>
                <a:cs typeface="+mn-lt"/>
              </a:rPr>
              <a:t>Random Forest good at predicting class</a:t>
            </a:r>
          </a:p>
          <a:p>
            <a:pPr marL="285750" indent="-285750">
              <a:buFont typeface="Arial"/>
              <a:buChar char="•"/>
            </a:pPr>
            <a:r>
              <a:rPr lang="en-US" sz="2800" dirty="0">
                <a:solidFill>
                  <a:schemeClr val="bg1"/>
                </a:solidFill>
                <a:ea typeface="+mn-lt"/>
                <a:cs typeface="+mn-lt"/>
              </a:rPr>
              <a:t>Linear Regression good at predicting log(list price)</a:t>
            </a: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a:xfrm>
            <a:off x="9130554" y="6362701"/>
            <a:ext cx="1801904" cy="381000"/>
          </a:xfrm>
        </p:spPr>
        <p:txBody>
          <a:bodyPr anchor="ctr">
            <a:normAutofit/>
          </a:bodyPr>
          <a:lstStyle/>
          <a:p>
            <a:pPr algn="r">
              <a:spcAft>
                <a:spcPts val="600"/>
              </a:spcAft>
            </a:pPr>
            <a:fld id="{1B8B5A71-BDE8-1D44-9A85-5C42B280A215}" type="datetime4">
              <a:rPr lang="en-US" smtClean="0"/>
              <a:pPr algn="r">
                <a:spcAft>
                  <a:spcPts val="600"/>
                </a:spcAft>
              </a:pPr>
              <a:t>December 7, 2020</a:t>
            </a:fld>
            <a:endParaRPr lang="en-US"/>
          </a:p>
        </p:txBody>
      </p:sp>
      <p:sp>
        <p:nvSpPr>
          <p:cNvPr id="17" name="Footer Placeholder 5">
            <a:extLst>
              <a:ext uri="{FF2B5EF4-FFF2-40B4-BE49-F238E27FC236}">
                <a16:creationId xmlns:a16="http://schemas.microsoft.com/office/drawing/2014/main" id="{B653E905-6B1E-4697-9BAD-B2D733BCBF65}"/>
              </a:ext>
            </a:extLst>
          </p:cNvPr>
          <p:cNvSpPr>
            <a:spLocks noGrp="1"/>
          </p:cNvSpPr>
          <p:nvPr>
            <p:ph type="ftr" sz="quarter" idx="11"/>
          </p:nvPr>
        </p:nvSpPr>
        <p:spPr>
          <a:xfrm>
            <a:off x="4518212" y="6362701"/>
            <a:ext cx="4040840" cy="381000"/>
          </a:xfrm>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a:xfrm>
            <a:off x="10932458" y="6362701"/>
            <a:ext cx="459441" cy="381000"/>
          </a:xfrm>
        </p:spPr>
        <p:txBody>
          <a:bodyPr anchor="ctr">
            <a:normAutofit/>
          </a:bodyPr>
          <a:lstStyle/>
          <a:p>
            <a:pPr>
              <a:spcAft>
                <a:spcPts val="600"/>
              </a:spcAft>
            </a:pPr>
            <a:r>
              <a:rPr lang="en-US"/>
              <a:t>|  </a:t>
            </a:r>
            <a:fld id="{BCF89507-8B9B-2A43-9ACB-598A3ED6D65F}" type="slidenum">
              <a:rPr lang="en-US" dirty="0" smtClean="0"/>
              <a:pPr>
                <a:spcAft>
                  <a:spcPts val="600"/>
                </a:spcAft>
              </a:pPr>
              <a:t>23</a:t>
            </a:fld>
            <a:endParaRPr lang="en-US"/>
          </a:p>
        </p:txBody>
      </p:sp>
      <p:sp>
        <p:nvSpPr>
          <p:cNvPr id="3" name="Rectangle 2">
            <a:extLst>
              <a:ext uri="{FF2B5EF4-FFF2-40B4-BE49-F238E27FC236}">
                <a16:creationId xmlns:a16="http://schemas.microsoft.com/office/drawing/2014/main" id="{51136F9E-1D65-49E3-A9B8-6064E8AD76E5}"/>
              </a:ext>
            </a:extLst>
          </p:cNvPr>
          <p:cNvSpPr/>
          <p:nvPr/>
        </p:nvSpPr>
        <p:spPr>
          <a:xfrm>
            <a:off x="5347244" y="1302656"/>
            <a:ext cx="5535584" cy="455184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11" descr="A close up of a car&#10;&#10;Description automatically generated">
            <a:extLst>
              <a:ext uri="{FF2B5EF4-FFF2-40B4-BE49-F238E27FC236}">
                <a16:creationId xmlns:a16="http://schemas.microsoft.com/office/drawing/2014/main" id="{01C04B93-805A-4807-95E7-0E1BAC9B8D02}"/>
              </a:ext>
            </a:extLst>
          </p:cNvPr>
          <p:cNvPicPr>
            <a:picLocks noChangeAspect="1"/>
          </p:cNvPicPr>
          <p:nvPr/>
        </p:nvPicPr>
        <p:blipFill>
          <a:blip r:embed="rId2"/>
          <a:stretch>
            <a:fillRect/>
          </a:stretch>
        </p:blipFill>
        <p:spPr>
          <a:xfrm>
            <a:off x="5558972" y="1243189"/>
            <a:ext cx="2650470" cy="1984829"/>
          </a:xfrm>
          <a:prstGeom prst="rect">
            <a:avLst/>
          </a:prstGeom>
        </p:spPr>
      </p:pic>
      <p:pic>
        <p:nvPicPr>
          <p:cNvPr id="12" name="Picture 13" descr="A car parked in a parking lot&#10;&#10;Description automatically generated">
            <a:extLst>
              <a:ext uri="{FF2B5EF4-FFF2-40B4-BE49-F238E27FC236}">
                <a16:creationId xmlns:a16="http://schemas.microsoft.com/office/drawing/2014/main" id="{041D88F6-B605-4F43-93CD-83B6AB0F6E26}"/>
              </a:ext>
            </a:extLst>
          </p:cNvPr>
          <p:cNvPicPr>
            <a:picLocks noChangeAspect="1"/>
          </p:cNvPicPr>
          <p:nvPr/>
        </p:nvPicPr>
        <p:blipFill>
          <a:blip r:embed="rId3"/>
          <a:stretch>
            <a:fillRect/>
          </a:stretch>
        </p:blipFill>
        <p:spPr>
          <a:xfrm>
            <a:off x="8042528" y="2553131"/>
            <a:ext cx="2743200" cy="1961388"/>
          </a:xfrm>
          <a:prstGeom prst="rect">
            <a:avLst/>
          </a:prstGeom>
        </p:spPr>
      </p:pic>
      <p:pic>
        <p:nvPicPr>
          <p:cNvPr id="14" name="Picture 15" descr="A car driving on a road&#10;&#10;Description automatically generated">
            <a:extLst>
              <a:ext uri="{FF2B5EF4-FFF2-40B4-BE49-F238E27FC236}">
                <a16:creationId xmlns:a16="http://schemas.microsoft.com/office/drawing/2014/main" id="{9EA8CC1E-4F07-4D29-BA90-9E6AC85B4055}"/>
              </a:ext>
            </a:extLst>
          </p:cNvPr>
          <p:cNvPicPr>
            <a:picLocks noChangeAspect="1"/>
          </p:cNvPicPr>
          <p:nvPr/>
        </p:nvPicPr>
        <p:blipFill>
          <a:blip r:embed="rId4"/>
          <a:stretch>
            <a:fillRect/>
          </a:stretch>
        </p:blipFill>
        <p:spPr>
          <a:xfrm>
            <a:off x="5151765" y="3354859"/>
            <a:ext cx="2743200" cy="1583581"/>
          </a:xfrm>
          <a:prstGeom prst="rect">
            <a:avLst/>
          </a:prstGeom>
        </p:spPr>
      </p:pic>
      <p:pic>
        <p:nvPicPr>
          <p:cNvPr id="16" name="Picture 17" descr="A person driving a car&#10;&#10;Description automatically generated">
            <a:extLst>
              <a:ext uri="{FF2B5EF4-FFF2-40B4-BE49-F238E27FC236}">
                <a16:creationId xmlns:a16="http://schemas.microsoft.com/office/drawing/2014/main" id="{A1685F6B-3639-40C6-B3D2-F1853B3FBF00}"/>
              </a:ext>
            </a:extLst>
          </p:cNvPr>
          <p:cNvPicPr>
            <a:picLocks noChangeAspect="1"/>
          </p:cNvPicPr>
          <p:nvPr/>
        </p:nvPicPr>
        <p:blipFill>
          <a:blip r:embed="rId5"/>
          <a:stretch>
            <a:fillRect/>
          </a:stretch>
        </p:blipFill>
        <p:spPr>
          <a:xfrm>
            <a:off x="7699828" y="4517819"/>
            <a:ext cx="2743200" cy="1676711"/>
          </a:xfrm>
          <a:prstGeom prst="rect">
            <a:avLst/>
          </a:prstGeom>
        </p:spPr>
      </p:pic>
      <p:pic>
        <p:nvPicPr>
          <p:cNvPr id="7" name="Picture 7" descr="A blue car&#10;&#10;Description automatically generated">
            <a:extLst>
              <a:ext uri="{FF2B5EF4-FFF2-40B4-BE49-F238E27FC236}">
                <a16:creationId xmlns:a16="http://schemas.microsoft.com/office/drawing/2014/main" id="{50A47CEA-1CE3-403C-A386-B1AD425462D1}"/>
              </a:ext>
            </a:extLst>
          </p:cNvPr>
          <p:cNvPicPr>
            <a:picLocks noChangeAspect="1"/>
          </p:cNvPicPr>
          <p:nvPr/>
        </p:nvPicPr>
        <p:blipFill>
          <a:blip r:embed="rId6"/>
          <a:stretch>
            <a:fillRect/>
          </a:stretch>
        </p:blipFill>
        <p:spPr>
          <a:xfrm>
            <a:off x="8397321" y="1167712"/>
            <a:ext cx="2743200" cy="1829371"/>
          </a:xfrm>
          <a:prstGeom prst="rect">
            <a:avLst/>
          </a:prstGeom>
        </p:spPr>
      </p:pic>
    </p:spTree>
    <p:extLst>
      <p:ext uri="{BB962C8B-B14F-4D97-AF65-F5344CB8AC3E}">
        <p14:creationId xmlns:p14="http://schemas.microsoft.com/office/powerpoint/2010/main" val="859017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57C5A4-E344-4946-8767-C3FB13BC147A}"/>
              </a:ext>
            </a:extLst>
          </p:cNvPr>
          <p:cNvSpPr>
            <a:spLocks noGrp="1"/>
          </p:cNvSpPr>
          <p:nvPr>
            <p:ph type="ctrTitle"/>
          </p:nvPr>
        </p:nvSpPr>
        <p:spPr/>
        <p:txBody>
          <a:bodyPr/>
          <a:lstStyle/>
          <a:p>
            <a:r>
              <a:rPr lang="en-US"/>
              <a:t>Thank You For Your Attention!</a:t>
            </a:r>
          </a:p>
        </p:txBody>
      </p:sp>
      <p:sp>
        <p:nvSpPr>
          <p:cNvPr id="5" name="Subtitle 4">
            <a:extLst>
              <a:ext uri="{FF2B5EF4-FFF2-40B4-BE49-F238E27FC236}">
                <a16:creationId xmlns:a16="http://schemas.microsoft.com/office/drawing/2014/main" id="{BD9149CF-E68A-2E43-B68B-3057207D7E4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26423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BA2D-BF10-D041-9C9D-1FD1178C8CD9}"/>
              </a:ext>
            </a:extLst>
          </p:cNvPr>
          <p:cNvSpPr>
            <a:spLocks noGrp="1"/>
          </p:cNvSpPr>
          <p:nvPr>
            <p:ph type="title"/>
          </p:nvPr>
        </p:nvSpPr>
        <p:spPr/>
        <p:txBody>
          <a:bodyPr/>
          <a:lstStyle/>
          <a:p>
            <a:r>
              <a:rPr lang="en-US"/>
              <a:t>Project Overview</a:t>
            </a:r>
          </a:p>
        </p:txBody>
      </p:sp>
      <p:sp>
        <p:nvSpPr>
          <p:cNvPr id="3" name="Text Placeholder 2">
            <a:extLst>
              <a:ext uri="{FF2B5EF4-FFF2-40B4-BE49-F238E27FC236}">
                <a16:creationId xmlns:a16="http://schemas.microsoft.com/office/drawing/2014/main" id="{F4B9487E-A7A8-1F4B-BFF6-4810525B1A59}"/>
              </a:ext>
            </a:extLst>
          </p:cNvPr>
          <p:cNvSpPr>
            <a:spLocks noGrp="1"/>
          </p:cNvSpPr>
          <p:nvPr>
            <p:ph type="body" idx="1"/>
          </p:nvPr>
        </p:nvSpPr>
        <p:spPr/>
        <p:txBody>
          <a:bodyPr vert="horz" lIns="91440" tIns="45720" rIns="91440" bIns="45720" rtlCol="0" anchor="t">
            <a:normAutofit/>
          </a:bodyPr>
          <a:lstStyle/>
          <a:p>
            <a:endParaRPr lang="en-US"/>
          </a:p>
          <a:p>
            <a:endParaRPr lang="en-US">
              <a:cs typeface="Arial"/>
            </a:endParaRPr>
          </a:p>
        </p:txBody>
      </p:sp>
      <p:sp>
        <p:nvSpPr>
          <p:cNvPr id="4" name="Date Placeholder 3">
            <a:extLst>
              <a:ext uri="{FF2B5EF4-FFF2-40B4-BE49-F238E27FC236}">
                <a16:creationId xmlns:a16="http://schemas.microsoft.com/office/drawing/2014/main" id="{86704BC1-6D2A-2A4D-9E74-D2741B06B442}"/>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B527A623-9874-464F-8D79-C1A217D0C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70F88-044A-5E40-B5AC-B99406343A3F}"/>
              </a:ext>
            </a:extLst>
          </p:cNvPr>
          <p:cNvSpPr>
            <a:spLocks noGrp="1"/>
          </p:cNvSpPr>
          <p:nvPr>
            <p:ph type="sldNum" sz="quarter" idx="12"/>
          </p:nvPr>
        </p:nvSpPr>
        <p:spPr/>
        <p:txBody>
          <a:bodyPr/>
          <a:lstStyle/>
          <a:p>
            <a:r>
              <a:rPr lang="en-US"/>
              <a:t>|  </a:t>
            </a:r>
            <a:fld id="{BCF89507-8B9B-2A43-9ACB-598A3ED6D65F}" type="slidenum">
              <a:rPr lang="en-US" smtClean="0"/>
              <a:pPr/>
              <a:t>3</a:t>
            </a:fld>
            <a:endParaRPr lang="en-US"/>
          </a:p>
        </p:txBody>
      </p:sp>
    </p:spTree>
    <p:extLst>
      <p:ext uri="{BB962C8B-B14F-4D97-AF65-F5344CB8AC3E}">
        <p14:creationId xmlns:p14="http://schemas.microsoft.com/office/powerpoint/2010/main" val="175997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B5FBCF-9325-F145-9A7C-268416FA7DF3}"/>
              </a:ext>
            </a:extLst>
          </p:cNvPr>
          <p:cNvSpPr>
            <a:spLocks noGrp="1"/>
          </p:cNvSpPr>
          <p:nvPr>
            <p:ph type="title"/>
          </p:nvPr>
        </p:nvSpPr>
        <p:spPr/>
        <p:txBody>
          <a:bodyPr/>
          <a:lstStyle/>
          <a:p>
            <a:r>
              <a:rPr lang="en-US"/>
              <a:t>Market Overview</a:t>
            </a:r>
          </a:p>
        </p:txBody>
      </p:sp>
      <p:sp>
        <p:nvSpPr>
          <p:cNvPr id="8" name="Content Placeholder 7">
            <a:extLst>
              <a:ext uri="{FF2B5EF4-FFF2-40B4-BE49-F238E27FC236}">
                <a16:creationId xmlns:a16="http://schemas.microsoft.com/office/drawing/2014/main" id="{78DC9CF7-6E55-1846-BA9C-52AE4757F5C0}"/>
              </a:ext>
            </a:extLst>
          </p:cNvPr>
          <p:cNvSpPr>
            <a:spLocks noGrp="1"/>
          </p:cNvSpPr>
          <p:nvPr>
            <p:ph sz="half" idx="1"/>
          </p:nvPr>
        </p:nvSpPr>
        <p:spPr>
          <a:xfrm>
            <a:off x="304800" y="1767541"/>
            <a:ext cx="11520255" cy="3165613"/>
          </a:xfrm>
        </p:spPr>
        <p:txBody>
          <a:bodyPr vert="horz" lIns="91440" tIns="45720" rIns="91440" bIns="45720" rtlCol="0" anchor="t">
            <a:normAutofit/>
          </a:bodyPr>
          <a:lstStyle/>
          <a:p>
            <a:r>
              <a:rPr lang="en-US" dirty="0"/>
              <a:t>According to CNBC, “The used car boom is one of the hottest, and trickiest, coronavirus markets for consumers”</a:t>
            </a:r>
          </a:p>
          <a:p>
            <a:r>
              <a:rPr lang="en-US" dirty="0">
                <a:ea typeface="+mn-lt"/>
                <a:cs typeface="+mn-lt"/>
              </a:rPr>
              <a:t>Covid-19 car buyers are </a:t>
            </a:r>
            <a:r>
              <a:rPr lang="en-US" dirty="0">
                <a:solidFill>
                  <a:srgbClr val="FFC000"/>
                </a:solidFill>
                <a:ea typeface="+mn-lt"/>
                <a:cs typeface="+mn-lt"/>
              </a:rPr>
              <a:t>more sensitive to auto cost</a:t>
            </a:r>
            <a:r>
              <a:rPr lang="en-US" dirty="0"/>
              <a:t> and </a:t>
            </a:r>
            <a:r>
              <a:rPr lang="en-US" dirty="0">
                <a:solidFill>
                  <a:srgbClr val="FFC000"/>
                </a:solidFill>
                <a:ea typeface="+mn-lt"/>
                <a:cs typeface="+mn-lt"/>
              </a:rPr>
              <a:t>want to avoid mass transportation </a:t>
            </a:r>
            <a:r>
              <a:rPr lang="en-US" dirty="0">
                <a:ea typeface="+mn-lt"/>
                <a:cs typeface="+mn-lt"/>
              </a:rPr>
              <a:t> 		increase in used car sales</a:t>
            </a:r>
          </a:p>
          <a:p>
            <a:r>
              <a:rPr lang="en-US" dirty="0">
                <a:ea typeface="+mn-lt"/>
                <a:cs typeface="+mn-lt"/>
              </a:rPr>
              <a:t>New cars are becoming more expensive, so people are turning to used cars</a:t>
            </a:r>
            <a:endParaRPr lang="en-US" dirty="0">
              <a:cs typeface="Arial"/>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5C2DE1C-D6C9-F84A-97AE-DB3A2916A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p:txBody>
          <a:bodyPr/>
          <a:lstStyle/>
          <a:p>
            <a:r>
              <a:rPr lang="en-US"/>
              <a:t>|  </a:t>
            </a:r>
            <a:fld id="{BCF89507-8B9B-2A43-9ACB-598A3ED6D65F}" type="slidenum">
              <a:rPr lang="en-US" smtClean="0"/>
              <a:pPr/>
              <a:t>4</a:t>
            </a:fld>
            <a:endParaRPr lang="en-US"/>
          </a:p>
        </p:txBody>
      </p:sp>
      <p:pic>
        <p:nvPicPr>
          <p:cNvPr id="2" name="Picture 2" descr="Logo&#10;&#10;Description automatically generated">
            <a:extLst>
              <a:ext uri="{FF2B5EF4-FFF2-40B4-BE49-F238E27FC236}">
                <a16:creationId xmlns:a16="http://schemas.microsoft.com/office/drawing/2014/main" id="{316064E7-AE8D-4024-94B7-49CBAEC620A9}"/>
              </a:ext>
            </a:extLst>
          </p:cNvPr>
          <p:cNvPicPr>
            <a:picLocks noChangeAspect="1"/>
          </p:cNvPicPr>
          <p:nvPr/>
        </p:nvPicPr>
        <p:blipFill>
          <a:blip r:embed="rId2"/>
          <a:stretch>
            <a:fillRect/>
          </a:stretch>
        </p:blipFill>
        <p:spPr>
          <a:xfrm>
            <a:off x="8863481" y="4446094"/>
            <a:ext cx="2336050" cy="1866482"/>
          </a:xfrm>
          <a:prstGeom prst="rect">
            <a:avLst/>
          </a:prstGeom>
        </p:spPr>
      </p:pic>
      <p:sp>
        <p:nvSpPr>
          <p:cNvPr id="3" name="Content Placeholder 7">
            <a:extLst>
              <a:ext uri="{FF2B5EF4-FFF2-40B4-BE49-F238E27FC236}">
                <a16:creationId xmlns:a16="http://schemas.microsoft.com/office/drawing/2014/main" id="{4FBEAE28-97D5-442E-A336-A0C71796F90D}"/>
              </a:ext>
            </a:extLst>
          </p:cNvPr>
          <p:cNvSpPr txBox="1">
            <a:spLocks/>
          </p:cNvSpPr>
          <p:nvPr/>
        </p:nvSpPr>
        <p:spPr>
          <a:xfrm>
            <a:off x="2282407" y="4802225"/>
            <a:ext cx="4337577" cy="2290970"/>
          </a:xfrm>
          <a:prstGeom prst="rect">
            <a:avLst/>
          </a:prstGeom>
        </p:spPr>
        <p:txBody>
          <a:bodyPr vert="horz" lIns="91440" tIns="45720" rIns="91440" bIns="45720" rtlCol="0" anchor="t">
            <a:normAutofit/>
          </a:bodyPr>
          <a:lstStyle>
            <a:lvl1pPr marL="231775" indent="-231775" algn="l" defTabSz="914400" rtl="0" eaLnBrk="1" latinLnBrk="0" hangingPunct="1">
              <a:lnSpc>
                <a:spcPct val="120000"/>
              </a:lnSpc>
              <a:spcBef>
                <a:spcPts val="1000"/>
              </a:spcBef>
              <a:buClr>
                <a:schemeClr val="bg2"/>
              </a:buClr>
              <a:buSzPct val="100000"/>
              <a:buFontTx/>
              <a:buBlip>
                <a:blip r:embed="rId3"/>
              </a:buBlip>
              <a:tabLst/>
              <a:defRPr sz="2400" kern="1200">
                <a:solidFill>
                  <a:schemeClr val="bg2"/>
                </a:solidFill>
                <a:latin typeface="+mn-lt"/>
                <a:ea typeface="+mn-ea"/>
                <a:cs typeface="+mn-cs"/>
              </a:defRPr>
            </a:lvl1pPr>
            <a:lvl2pPr marL="687388" indent="-230188" algn="l" defTabSz="914400" rtl="0" eaLnBrk="1" latinLnBrk="0" hangingPunct="1">
              <a:lnSpc>
                <a:spcPct val="120000"/>
              </a:lnSpc>
              <a:spcBef>
                <a:spcPts val="500"/>
              </a:spcBef>
              <a:buClr>
                <a:schemeClr val="bg2"/>
              </a:buClr>
              <a:buSzPct val="100000"/>
              <a:buFontTx/>
              <a:buBlip>
                <a:blip r:embed="rId3"/>
              </a:buBlip>
              <a:tabLst/>
              <a:defRPr sz="2000" kern="1200">
                <a:solidFill>
                  <a:schemeClr val="bg2"/>
                </a:solidFill>
                <a:latin typeface="+mn-lt"/>
                <a:ea typeface="+mn-ea"/>
                <a:cs typeface="+mn-cs"/>
              </a:defRPr>
            </a:lvl2pPr>
            <a:lvl3pPr marL="1090613" indent="-176213" algn="l" defTabSz="914400" rtl="0" eaLnBrk="1" latinLnBrk="0" hangingPunct="1">
              <a:lnSpc>
                <a:spcPct val="120000"/>
              </a:lnSpc>
              <a:spcBef>
                <a:spcPts val="500"/>
              </a:spcBef>
              <a:buClr>
                <a:schemeClr val="bg2"/>
              </a:buClr>
              <a:buSzPct val="100000"/>
              <a:buFontTx/>
              <a:buBlip>
                <a:blip r:embed="rId3"/>
              </a:buBlip>
              <a:tabLst/>
              <a:defRPr sz="1800" kern="1200">
                <a:solidFill>
                  <a:schemeClr val="bg2"/>
                </a:solidFill>
                <a:latin typeface="+mn-lt"/>
                <a:ea typeface="+mn-ea"/>
                <a:cs typeface="+mn-cs"/>
              </a:defRPr>
            </a:lvl3pPr>
            <a:lvl4pPr marL="1546225" indent="-174625" algn="l" defTabSz="914400" rtl="0" eaLnBrk="1" latinLnBrk="0" hangingPunct="1">
              <a:lnSpc>
                <a:spcPct val="120000"/>
              </a:lnSpc>
              <a:spcBef>
                <a:spcPts val="500"/>
              </a:spcBef>
              <a:buClr>
                <a:schemeClr val="bg2"/>
              </a:buClr>
              <a:buSzPct val="100000"/>
              <a:buFontTx/>
              <a:buBlip>
                <a:blip r:embed="rId3"/>
              </a:buBlip>
              <a:tabLst/>
              <a:defRPr sz="1400" kern="1200">
                <a:solidFill>
                  <a:schemeClr val="bg2"/>
                </a:solidFill>
                <a:latin typeface="+mn-lt"/>
                <a:ea typeface="+mn-ea"/>
                <a:cs typeface="+mn-cs"/>
              </a:defRPr>
            </a:lvl4pPr>
            <a:lvl5pPr marL="2001838" indent="-173038" algn="l" defTabSz="914400" rtl="0" eaLnBrk="1" latinLnBrk="0" hangingPunct="1">
              <a:lnSpc>
                <a:spcPct val="120000"/>
              </a:lnSpc>
              <a:spcBef>
                <a:spcPts val="500"/>
              </a:spcBef>
              <a:buClr>
                <a:schemeClr val="bg2"/>
              </a:buClr>
              <a:buSzPct val="100000"/>
              <a:buFontTx/>
              <a:buBlip>
                <a:blip r:embed="rId3"/>
              </a:buBlip>
              <a:tabLst/>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solidFill>
                <a:srgbClr val="FFC000"/>
              </a:solidFill>
              <a:cs typeface="Arial"/>
            </a:endParaRPr>
          </a:p>
        </p:txBody>
      </p:sp>
      <p:cxnSp>
        <p:nvCxnSpPr>
          <p:cNvPr id="12" name="Straight Arrow Connector 11">
            <a:extLst>
              <a:ext uri="{FF2B5EF4-FFF2-40B4-BE49-F238E27FC236}">
                <a16:creationId xmlns:a16="http://schemas.microsoft.com/office/drawing/2014/main" id="{BA061AFD-C3D0-4942-BBA8-1FB452379AAB}"/>
              </a:ext>
            </a:extLst>
          </p:cNvPr>
          <p:cNvCxnSpPr>
            <a:cxnSpLocks/>
          </p:cNvCxnSpPr>
          <p:nvPr/>
        </p:nvCxnSpPr>
        <p:spPr>
          <a:xfrm>
            <a:off x="2632229" y="3490043"/>
            <a:ext cx="130057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1206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B5FBCF-9325-F145-9A7C-268416FA7DF3}"/>
              </a:ext>
            </a:extLst>
          </p:cNvPr>
          <p:cNvSpPr>
            <a:spLocks noGrp="1"/>
          </p:cNvSpPr>
          <p:nvPr>
            <p:ph type="title"/>
          </p:nvPr>
        </p:nvSpPr>
        <p:spPr/>
        <p:txBody>
          <a:bodyPr/>
          <a:lstStyle/>
          <a:p>
            <a:r>
              <a:rPr lang="en-US"/>
              <a:t>Project Overview</a:t>
            </a:r>
          </a:p>
        </p:txBody>
      </p:sp>
      <p:sp>
        <p:nvSpPr>
          <p:cNvPr id="8" name="Content Placeholder 7">
            <a:extLst>
              <a:ext uri="{FF2B5EF4-FFF2-40B4-BE49-F238E27FC236}">
                <a16:creationId xmlns:a16="http://schemas.microsoft.com/office/drawing/2014/main" id="{78DC9CF7-6E55-1846-BA9C-52AE4757F5C0}"/>
              </a:ext>
            </a:extLst>
          </p:cNvPr>
          <p:cNvSpPr>
            <a:spLocks noGrp="1"/>
          </p:cNvSpPr>
          <p:nvPr>
            <p:ph sz="half" idx="1"/>
          </p:nvPr>
        </p:nvSpPr>
        <p:spPr>
          <a:xfrm>
            <a:off x="304800" y="1485901"/>
            <a:ext cx="11520255" cy="4610100"/>
          </a:xfrm>
        </p:spPr>
        <p:txBody>
          <a:bodyPr/>
          <a:lstStyle/>
          <a:p>
            <a:r>
              <a:rPr lang="en-US" dirty="0"/>
              <a:t>Use data on Craigslist used car listings to build a predictive model that predicts the price point of a used car given several features about the car</a:t>
            </a:r>
          </a:p>
          <a:p>
            <a:r>
              <a:rPr lang="en-US" dirty="0"/>
              <a:t>With lots of different opinions out there on what cars are worth, it can be difficult to properly price a car that you wish to sell</a:t>
            </a:r>
          </a:p>
        </p:txBody>
      </p:sp>
      <p:pic>
        <p:nvPicPr>
          <p:cNvPr id="13" name="Content Placeholder 12">
            <a:extLst>
              <a:ext uri="{FF2B5EF4-FFF2-40B4-BE49-F238E27FC236}">
                <a16:creationId xmlns:a16="http://schemas.microsoft.com/office/drawing/2014/main" id="{922BD24C-D026-45FD-AECE-091C96D23B66}"/>
              </a:ext>
            </a:extLst>
          </p:cNvPr>
          <p:cNvPicPr>
            <a:picLocks noGrp="1" noChangeAspect="1"/>
          </p:cNvPicPr>
          <p:nvPr>
            <p:ph sz="half" idx="2"/>
          </p:nvPr>
        </p:nvPicPr>
        <p:blipFill>
          <a:blip r:embed="rId2"/>
          <a:stretch>
            <a:fillRect/>
          </a:stretch>
        </p:blipFill>
        <p:spPr>
          <a:xfrm>
            <a:off x="938372" y="4388072"/>
            <a:ext cx="5600260" cy="1435964"/>
          </a:xfrm>
        </p:spPr>
      </p:pic>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5C2DE1C-D6C9-F84A-97AE-DB3A2916A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p:txBody>
          <a:bodyPr/>
          <a:lstStyle/>
          <a:p>
            <a:r>
              <a:rPr lang="en-US"/>
              <a:t>|  </a:t>
            </a:r>
            <a:fld id="{BCF89507-8B9B-2A43-9ACB-598A3ED6D65F}" type="slidenum">
              <a:rPr lang="en-US" smtClean="0"/>
              <a:pPr/>
              <a:t>5</a:t>
            </a:fld>
            <a:endParaRPr lang="en-US"/>
          </a:p>
        </p:txBody>
      </p:sp>
      <p:pic>
        <p:nvPicPr>
          <p:cNvPr id="15" name="Picture 14" descr="Logo&#10;&#10;Description automatically generated">
            <a:extLst>
              <a:ext uri="{FF2B5EF4-FFF2-40B4-BE49-F238E27FC236}">
                <a16:creationId xmlns:a16="http://schemas.microsoft.com/office/drawing/2014/main" id="{A79554A7-38C8-4939-A72B-588388D00C0B}"/>
              </a:ext>
            </a:extLst>
          </p:cNvPr>
          <p:cNvPicPr>
            <a:picLocks noChangeAspect="1"/>
          </p:cNvPicPr>
          <p:nvPr/>
        </p:nvPicPr>
        <p:blipFill>
          <a:blip r:embed="rId3"/>
          <a:stretch>
            <a:fillRect/>
          </a:stretch>
        </p:blipFill>
        <p:spPr>
          <a:xfrm>
            <a:off x="7766604" y="4285913"/>
            <a:ext cx="3625295" cy="1974629"/>
          </a:xfrm>
          <a:prstGeom prst="rect">
            <a:avLst/>
          </a:prstGeom>
        </p:spPr>
      </p:pic>
    </p:spTree>
    <p:extLst>
      <p:ext uri="{BB962C8B-B14F-4D97-AF65-F5344CB8AC3E}">
        <p14:creationId xmlns:p14="http://schemas.microsoft.com/office/powerpoint/2010/main" val="3264156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ABA2D-BF10-D041-9C9D-1FD1178C8CD9}"/>
              </a:ext>
            </a:extLst>
          </p:cNvPr>
          <p:cNvSpPr>
            <a:spLocks noGrp="1"/>
          </p:cNvSpPr>
          <p:nvPr>
            <p:ph type="title"/>
          </p:nvPr>
        </p:nvSpPr>
        <p:spPr/>
        <p:txBody>
          <a:bodyPr/>
          <a:lstStyle/>
          <a:p>
            <a:r>
              <a:rPr lang="en-US"/>
              <a:t>The Data</a:t>
            </a:r>
          </a:p>
        </p:txBody>
      </p:sp>
      <p:sp>
        <p:nvSpPr>
          <p:cNvPr id="3" name="Text Placeholder 2">
            <a:extLst>
              <a:ext uri="{FF2B5EF4-FFF2-40B4-BE49-F238E27FC236}">
                <a16:creationId xmlns:a16="http://schemas.microsoft.com/office/drawing/2014/main" id="{F4B9487E-A7A8-1F4B-BFF6-4810525B1A59}"/>
              </a:ext>
            </a:extLst>
          </p:cNvPr>
          <p:cNvSpPr>
            <a:spLocks noGrp="1"/>
          </p:cNvSpPr>
          <p:nvPr>
            <p:ph type="body" idx="1"/>
          </p:nvPr>
        </p:nvSpPr>
        <p:spPr/>
        <p:txBody>
          <a:bodyPr/>
          <a:lstStyle/>
          <a:p>
            <a:endParaRPr lang="en-US"/>
          </a:p>
        </p:txBody>
      </p:sp>
      <p:sp>
        <p:nvSpPr>
          <p:cNvPr id="4" name="Date Placeholder 3">
            <a:extLst>
              <a:ext uri="{FF2B5EF4-FFF2-40B4-BE49-F238E27FC236}">
                <a16:creationId xmlns:a16="http://schemas.microsoft.com/office/drawing/2014/main" id="{86704BC1-6D2A-2A4D-9E74-D2741B06B442}"/>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B527A623-9874-464F-8D79-C1A217D0C1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70F88-044A-5E40-B5AC-B99406343A3F}"/>
              </a:ext>
            </a:extLst>
          </p:cNvPr>
          <p:cNvSpPr>
            <a:spLocks noGrp="1"/>
          </p:cNvSpPr>
          <p:nvPr>
            <p:ph type="sldNum" sz="quarter" idx="12"/>
          </p:nvPr>
        </p:nvSpPr>
        <p:spPr/>
        <p:txBody>
          <a:bodyPr/>
          <a:lstStyle/>
          <a:p>
            <a:r>
              <a:rPr lang="en-US"/>
              <a:t>|  </a:t>
            </a:r>
            <a:fld id="{BCF89507-8B9B-2A43-9ACB-598A3ED6D65F}" type="slidenum">
              <a:rPr lang="en-US" smtClean="0"/>
              <a:pPr/>
              <a:t>6</a:t>
            </a:fld>
            <a:endParaRPr lang="en-US"/>
          </a:p>
        </p:txBody>
      </p:sp>
    </p:spTree>
    <p:extLst>
      <p:ext uri="{BB962C8B-B14F-4D97-AF65-F5344CB8AC3E}">
        <p14:creationId xmlns:p14="http://schemas.microsoft.com/office/powerpoint/2010/main" val="3894164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B5FBCF-9325-F145-9A7C-268416FA7DF3}"/>
              </a:ext>
            </a:extLst>
          </p:cNvPr>
          <p:cNvSpPr>
            <a:spLocks noGrp="1"/>
          </p:cNvSpPr>
          <p:nvPr>
            <p:ph type="title"/>
          </p:nvPr>
        </p:nvSpPr>
        <p:spPr/>
        <p:txBody>
          <a:bodyPr/>
          <a:lstStyle/>
          <a:p>
            <a:r>
              <a:rPr lang="en-US"/>
              <a:t>The Data</a:t>
            </a:r>
          </a:p>
        </p:txBody>
      </p:sp>
      <p:sp>
        <p:nvSpPr>
          <p:cNvPr id="8" name="Content Placeholder 7">
            <a:extLst>
              <a:ext uri="{FF2B5EF4-FFF2-40B4-BE49-F238E27FC236}">
                <a16:creationId xmlns:a16="http://schemas.microsoft.com/office/drawing/2014/main" id="{78DC9CF7-6E55-1846-BA9C-52AE4757F5C0}"/>
              </a:ext>
            </a:extLst>
          </p:cNvPr>
          <p:cNvSpPr>
            <a:spLocks noGrp="1"/>
          </p:cNvSpPr>
          <p:nvPr>
            <p:ph sz="half" idx="1"/>
          </p:nvPr>
        </p:nvSpPr>
        <p:spPr>
          <a:xfrm>
            <a:off x="304800" y="1485901"/>
            <a:ext cx="11087099" cy="4610100"/>
          </a:xfrm>
        </p:spPr>
        <p:txBody>
          <a:bodyPr vert="horz" lIns="91440" tIns="45720" rIns="91440" bIns="45720" rtlCol="0" anchor="t">
            <a:normAutofit/>
          </a:bodyPr>
          <a:lstStyle/>
          <a:p>
            <a:r>
              <a:rPr lang="en-US"/>
              <a:t>Original dataset had 25 columns and 423,857 rows</a:t>
            </a:r>
            <a:endParaRPr lang="en-US">
              <a:cs typeface="Arial"/>
            </a:endParaRPr>
          </a:p>
          <a:p>
            <a:r>
              <a:rPr lang="en-US"/>
              <a:t>Columns contained information in the listing such as the manufacturer, the car’s condition, what type of fuel the car used, the mileage on the odometer, and the listing price (our dependent variable)</a:t>
            </a:r>
            <a:endParaRPr lang="en-US">
              <a:cs typeface="Arial"/>
            </a:endParaRPr>
          </a:p>
          <a:p>
            <a:endParaRPr lang="en-US">
              <a:cs typeface="Arial"/>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5C2DE1C-D6C9-F84A-97AE-DB3A2916A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p:txBody>
          <a:bodyPr/>
          <a:lstStyle/>
          <a:p>
            <a:r>
              <a:rPr lang="en-US"/>
              <a:t>|  </a:t>
            </a:r>
            <a:fld id="{BCF89507-8B9B-2A43-9ACB-598A3ED6D65F}" type="slidenum">
              <a:rPr lang="en-US" smtClean="0"/>
              <a:pPr/>
              <a:t>7</a:t>
            </a:fld>
            <a:endParaRPr lang="en-US"/>
          </a:p>
        </p:txBody>
      </p:sp>
    </p:spTree>
    <p:extLst>
      <p:ext uri="{BB962C8B-B14F-4D97-AF65-F5344CB8AC3E}">
        <p14:creationId xmlns:p14="http://schemas.microsoft.com/office/powerpoint/2010/main" val="244550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B5FBCF-9325-F145-9A7C-268416FA7DF3}"/>
              </a:ext>
            </a:extLst>
          </p:cNvPr>
          <p:cNvSpPr>
            <a:spLocks noGrp="1"/>
          </p:cNvSpPr>
          <p:nvPr>
            <p:ph type="title"/>
          </p:nvPr>
        </p:nvSpPr>
        <p:spPr/>
        <p:txBody>
          <a:bodyPr/>
          <a:lstStyle/>
          <a:p>
            <a:r>
              <a:rPr lang="en-US"/>
              <a:t>Data Cleaning</a:t>
            </a:r>
          </a:p>
        </p:txBody>
      </p:sp>
      <p:sp>
        <p:nvSpPr>
          <p:cNvPr id="8" name="Content Placeholder 7">
            <a:extLst>
              <a:ext uri="{FF2B5EF4-FFF2-40B4-BE49-F238E27FC236}">
                <a16:creationId xmlns:a16="http://schemas.microsoft.com/office/drawing/2014/main" id="{78DC9CF7-6E55-1846-BA9C-52AE4757F5C0}"/>
              </a:ext>
            </a:extLst>
          </p:cNvPr>
          <p:cNvSpPr>
            <a:spLocks noGrp="1"/>
          </p:cNvSpPr>
          <p:nvPr>
            <p:ph sz="half" idx="1"/>
          </p:nvPr>
        </p:nvSpPr>
        <p:spPr>
          <a:xfrm>
            <a:off x="304800" y="1485901"/>
            <a:ext cx="11087099" cy="4610100"/>
          </a:xfrm>
        </p:spPr>
        <p:txBody>
          <a:bodyPr vert="horz" lIns="91440" tIns="45720" rIns="91440" bIns="45720" rtlCol="0" anchor="t">
            <a:normAutofit/>
          </a:bodyPr>
          <a:lstStyle/>
          <a:p>
            <a:r>
              <a:rPr lang="en-US" dirty="0"/>
              <a:t>Drop variables that wouldn’t help in analysis (“id”, “</a:t>
            </a:r>
            <a:r>
              <a:rPr lang="en-US" dirty="0" err="1"/>
              <a:t>url</a:t>
            </a:r>
            <a:r>
              <a:rPr lang="en-US" dirty="0"/>
              <a:t>”, “region”, etc.)</a:t>
            </a:r>
            <a:endParaRPr lang="en-US" dirty="0">
              <a:cs typeface="Arial"/>
            </a:endParaRPr>
          </a:p>
          <a:p>
            <a:r>
              <a:rPr lang="en-US" dirty="0"/>
              <a:t>Use regex to strip the integer from the “cylinders” column:</a:t>
            </a:r>
            <a:endParaRPr lang="en-US" dirty="0">
              <a:cs typeface="Arial"/>
            </a:endParaRPr>
          </a:p>
          <a:p>
            <a:pPr marL="687070" lvl="1" indent="-229870"/>
            <a:r>
              <a:rPr lang="en-US" dirty="0"/>
              <a:t>“8 cylinders”                  8,      “4 cylinders”                  4, etc.</a:t>
            </a:r>
            <a:endParaRPr lang="en-US" dirty="0">
              <a:cs typeface="Arial"/>
            </a:endParaRPr>
          </a:p>
          <a:p>
            <a:r>
              <a:rPr lang="en-US" dirty="0">
                <a:cs typeface="Arial"/>
              </a:rPr>
              <a:t>Drop the “size” column as over 75% of the values are missing</a:t>
            </a:r>
          </a:p>
          <a:p>
            <a:r>
              <a:rPr lang="en-US" dirty="0">
                <a:cs typeface="Arial"/>
              </a:rPr>
              <a:t>After all data cleaning remove rows with missing values</a:t>
            </a:r>
          </a:p>
          <a:p>
            <a:pPr lvl="1"/>
            <a:r>
              <a:rPr lang="en-US" dirty="0">
                <a:cs typeface="Arial"/>
              </a:rPr>
              <a:t>About 76%, but still left with almost 100,000 rows</a:t>
            </a: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5C2DE1C-D6C9-F84A-97AE-DB3A2916A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p:txBody>
          <a:bodyPr/>
          <a:lstStyle/>
          <a:p>
            <a:r>
              <a:rPr lang="en-US"/>
              <a:t>|  </a:t>
            </a:r>
            <a:fld id="{BCF89507-8B9B-2A43-9ACB-598A3ED6D65F}" type="slidenum">
              <a:rPr lang="en-US" smtClean="0"/>
              <a:pPr/>
              <a:t>8</a:t>
            </a:fld>
            <a:endParaRPr lang="en-US"/>
          </a:p>
        </p:txBody>
      </p:sp>
      <p:cxnSp>
        <p:nvCxnSpPr>
          <p:cNvPr id="11" name="Straight Arrow Connector 10">
            <a:extLst>
              <a:ext uri="{FF2B5EF4-FFF2-40B4-BE49-F238E27FC236}">
                <a16:creationId xmlns:a16="http://schemas.microsoft.com/office/drawing/2014/main" id="{ADD04654-CA11-419C-98DC-30448BD6CF05}"/>
              </a:ext>
            </a:extLst>
          </p:cNvPr>
          <p:cNvCxnSpPr>
            <a:cxnSpLocks/>
          </p:cNvCxnSpPr>
          <p:nvPr/>
        </p:nvCxnSpPr>
        <p:spPr>
          <a:xfrm>
            <a:off x="2601157" y="2769833"/>
            <a:ext cx="10209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EA533F0-799D-4B8D-98EF-805B874F9BEE}"/>
              </a:ext>
            </a:extLst>
          </p:cNvPr>
          <p:cNvCxnSpPr>
            <a:cxnSpLocks/>
          </p:cNvCxnSpPr>
          <p:nvPr/>
        </p:nvCxnSpPr>
        <p:spPr>
          <a:xfrm>
            <a:off x="5863304" y="2787039"/>
            <a:ext cx="1020932"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38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B5FBCF-9325-F145-9A7C-268416FA7DF3}"/>
              </a:ext>
            </a:extLst>
          </p:cNvPr>
          <p:cNvSpPr>
            <a:spLocks noGrp="1"/>
          </p:cNvSpPr>
          <p:nvPr>
            <p:ph type="title"/>
          </p:nvPr>
        </p:nvSpPr>
        <p:spPr/>
        <p:txBody>
          <a:bodyPr/>
          <a:lstStyle/>
          <a:p>
            <a:r>
              <a:rPr lang="en-US" dirty="0"/>
              <a:t>Data Cleaning, Cont.</a:t>
            </a:r>
          </a:p>
        </p:txBody>
      </p:sp>
      <p:sp>
        <p:nvSpPr>
          <p:cNvPr id="8" name="Content Placeholder 7">
            <a:extLst>
              <a:ext uri="{FF2B5EF4-FFF2-40B4-BE49-F238E27FC236}">
                <a16:creationId xmlns:a16="http://schemas.microsoft.com/office/drawing/2014/main" id="{78DC9CF7-6E55-1846-BA9C-52AE4757F5C0}"/>
              </a:ext>
            </a:extLst>
          </p:cNvPr>
          <p:cNvSpPr>
            <a:spLocks noGrp="1"/>
          </p:cNvSpPr>
          <p:nvPr>
            <p:ph sz="half" idx="1"/>
          </p:nvPr>
        </p:nvSpPr>
        <p:spPr>
          <a:xfrm>
            <a:off x="304800" y="1485901"/>
            <a:ext cx="11087099" cy="4610100"/>
          </a:xfrm>
        </p:spPr>
        <p:txBody>
          <a:bodyPr vert="horz" lIns="91440" tIns="45720" rIns="91440" bIns="45720" rtlCol="0" anchor="t">
            <a:normAutofit/>
          </a:bodyPr>
          <a:lstStyle/>
          <a:p>
            <a:endParaRPr lang="en-US">
              <a:ea typeface="+mn-lt"/>
              <a:cs typeface="+mn-lt"/>
            </a:endParaRPr>
          </a:p>
          <a:p>
            <a:pPr marL="687070" lvl="1" indent="-229870"/>
            <a:endParaRPr lang="en-US"/>
          </a:p>
          <a:p>
            <a:endParaRPr lang="en-US">
              <a:cs typeface="Arial" panose="020B0604020202020204"/>
            </a:endParaRPr>
          </a:p>
        </p:txBody>
      </p:sp>
      <p:sp>
        <p:nvSpPr>
          <p:cNvPr id="4" name="Date Placeholder 3">
            <a:extLst>
              <a:ext uri="{FF2B5EF4-FFF2-40B4-BE49-F238E27FC236}">
                <a16:creationId xmlns:a16="http://schemas.microsoft.com/office/drawing/2014/main" id="{B980A235-6451-CC43-AD0A-7E1EDBC78F91}"/>
              </a:ext>
            </a:extLst>
          </p:cNvPr>
          <p:cNvSpPr>
            <a:spLocks noGrp="1"/>
          </p:cNvSpPr>
          <p:nvPr>
            <p:ph type="dt" sz="half" idx="10"/>
          </p:nvPr>
        </p:nvSpPr>
        <p:spPr/>
        <p:txBody>
          <a:bodyPr/>
          <a:lstStyle/>
          <a:p>
            <a:pPr algn="r"/>
            <a:fld id="{1B8B5A71-BDE8-1D44-9A85-5C42B280A215}" type="datetime4">
              <a:rPr lang="en-US" smtClean="0"/>
              <a:pPr algn="r"/>
              <a:t>December 7, 2020</a:t>
            </a:fld>
            <a:endParaRPr lang="en-US"/>
          </a:p>
        </p:txBody>
      </p:sp>
      <p:sp>
        <p:nvSpPr>
          <p:cNvPr id="5" name="Footer Placeholder 4">
            <a:extLst>
              <a:ext uri="{FF2B5EF4-FFF2-40B4-BE49-F238E27FC236}">
                <a16:creationId xmlns:a16="http://schemas.microsoft.com/office/drawing/2014/main" id="{85C2DE1C-D6C9-F84A-97AE-DB3A2916A1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3423D2-FC22-2749-8069-6EEE6FF0F16A}"/>
              </a:ext>
            </a:extLst>
          </p:cNvPr>
          <p:cNvSpPr>
            <a:spLocks noGrp="1"/>
          </p:cNvSpPr>
          <p:nvPr>
            <p:ph type="sldNum" sz="quarter" idx="12"/>
          </p:nvPr>
        </p:nvSpPr>
        <p:spPr/>
        <p:txBody>
          <a:bodyPr/>
          <a:lstStyle/>
          <a:p>
            <a:r>
              <a:rPr lang="en-US"/>
              <a:t>|  </a:t>
            </a:r>
            <a:fld id="{BCF89507-8B9B-2A43-9ACB-598A3ED6D65F}" type="slidenum">
              <a:rPr lang="en-US" smtClean="0"/>
              <a:pPr/>
              <a:t>9</a:t>
            </a:fld>
            <a:endParaRPr lang="en-US"/>
          </a:p>
        </p:txBody>
      </p:sp>
      <p:sp>
        <p:nvSpPr>
          <p:cNvPr id="13" name="Content Placeholder 7">
            <a:extLst>
              <a:ext uri="{FF2B5EF4-FFF2-40B4-BE49-F238E27FC236}">
                <a16:creationId xmlns:a16="http://schemas.microsoft.com/office/drawing/2014/main" id="{FA201570-5094-460A-ACFB-29474311944F}"/>
              </a:ext>
            </a:extLst>
          </p:cNvPr>
          <p:cNvSpPr txBox="1">
            <a:spLocks/>
          </p:cNvSpPr>
          <p:nvPr/>
        </p:nvSpPr>
        <p:spPr>
          <a:xfrm>
            <a:off x="457201" y="1606047"/>
            <a:ext cx="5905892" cy="4610100"/>
          </a:xfrm>
          <a:prstGeom prst="rect">
            <a:avLst/>
          </a:prstGeom>
        </p:spPr>
        <p:txBody>
          <a:bodyPr vert="horz" lIns="91440" tIns="45720" rIns="91440" bIns="45720" rtlCol="0" anchor="t">
            <a:normAutofit fontScale="92500" lnSpcReduction="20000"/>
          </a:bodyPr>
          <a:lstStyle>
            <a:lvl1pPr marL="231775" indent="-231775" algn="l" defTabSz="914400" rtl="0" eaLnBrk="1" latinLnBrk="0" hangingPunct="1">
              <a:lnSpc>
                <a:spcPct val="120000"/>
              </a:lnSpc>
              <a:spcBef>
                <a:spcPts val="1000"/>
              </a:spcBef>
              <a:buClr>
                <a:schemeClr val="bg2"/>
              </a:buClr>
              <a:buSzPct val="100000"/>
              <a:buFontTx/>
              <a:buBlip>
                <a:blip r:embed="rId2"/>
              </a:buBlip>
              <a:tabLst/>
              <a:defRPr sz="2400" kern="1200">
                <a:solidFill>
                  <a:schemeClr val="bg2"/>
                </a:solidFill>
                <a:latin typeface="+mn-lt"/>
                <a:ea typeface="+mn-ea"/>
                <a:cs typeface="+mn-cs"/>
              </a:defRPr>
            </a:lvl1pPr>
            <a:lvl2pPr marL="687388" indent="-230188" algn="l" defTabSz="914400" rtl="0" eaLnBrk="1" latinLnBrk="0" hangingPunct="1">
              <a:lnSpc>
                <a:spcPct val="120000"/>
              </a:lnSpc>
              <a:spcBef>
                <a:spcPts val="500"/>
              </a:spcBef>
              <a:buClr>
                <a:schemeClr val="bg2"/>
              </a:buClr>
              <a:buSzPct val="100000"/>
              <a:buFontTx/>
              <a:buBlip>
                <a:blip r:embed="rId2"/>
              </a:buBlip>
              <a:tabLst/>
              <a:defRPr sz="2000" kern="1200">
                <a:solidFill>
                  <a:schemeClr val="bg2"/>
                </a:solidFill>
                <a:latin typeface="+mn-lt"/>
                <a:ea typeface="+mn-ea"/>
                <a:cs typeface="+mn-cs"/>
              </a:defRPr>
            </a:lvl2pPr>
            <a:lvl3pPr marL="1090613" indent="-176213" algn="l" defTabSz="914400" rtl="0" eaLnBrk="1" latinLnBrk="0" hangingPunct="1">
              <a:lnSpc>
                <a:spcPct val="120000"/>
              </a:lnSpc>
              <a:spcBef>
                <a:spcPts val="500"/>
              </a:spcBef>
              <a:buClr>
                <a:schemeClr val="bg2"/>
              </a:buClr>
              <a:buSzPct val="100000"/>
              <a:buFontTx/>
              <a:buBlip>
                <a:blip r:embed="rId2"/>
              </a:buBlip>
              <a:tabLst/>
              <a:defRPr sz="1800" kern="1200">
                <a:solidFill>
                  <a:schemeClr val="bg2"/>
                </a:solidFill>
                <a:latin typeface="+mn-lt"/>
                <a:ea typeface="+mn-ea"/>
                <a:cs typeface="+mn-cs"/>
              </a:defRPr>
            </a:lvl3pPr>
            <a:lvl4pPr marL="1546225" indent="-174625" algn="l" defTabSz="914400" rtl="0" eaLnBrk="1" latinLnBrk="0" hangingPunct="1">
              <a:lnSpc>
                <a:spcPct val="120000"/>
              </a:lnSpc>
              <a:spcBef>
                <a:spcPts val="500"/>
              </a:spcBef>
              <a:buClr>
                <a:schemeClr val="bg2"/>
              </a:buClr>
              <a:buSzPct val="100000"/>
              <a:buFontTx/>
              <a:buBlip>
                <a:blip r:embed="rId2"/>
              </a:buBlip>
              <a:tabLst/>
              <a:defRPr sz="1400" kern="1200">
                <a:solidFill>
                  <a:schemeClr val="bg2"/>
                </a:solidFill>
                <a:latin typeface="+mn-lt"/>
                <a:ea typeface="+mn-ea"/>
                <a:cs typeface="+mn-cs"/>
              </a:defRPr>
            </a:lvl4pPr>
            <a:lvl5pPr marL="2001838" indent="-173038" algn="l" defTabSz="914400" rtl="0" eaLnBrk="1" latinLnBrk="0" hangingPunct="1">
              <a:lnSpc>
                <a:spcPct val="120000"/>
              </a:lnSpc>
              <a:spcBef>
                <a:spcPts val="500"/>
              </a:spcBef>
              <a:buClr>
                <a:schemeClr val="bg2"/>
              </a:buClr>
              <a:buSzPct val="100000"/>
              <a:buFontTx/>
              <a:buBlip>
                <a:blip r:embed="rId2"/>
              </a:buBlip>
              <a:tabLst/>
              <a:defRPr sz="14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a:buChar char="•"/>
            </a:pPr>
            <a:r>
              <a:rPr lang="en-US" sz="2600" dirty="0">
                <a:solidFill>
                  <a:schemeClr val="bg1"/>
                </a:solidFill>
                <a:cs typeface="Arial"/>
              </a:rPr>
              <a:t>Extreme and erroneous variables in “price” columns</a:t>
            </a:r>
          </a:p>
          <a:p>
            <a:pPr marL="342900" indent="-342900">
              <a:buFont typeface="Arial"/>
              <a:buChar char="•"/>
            </a:pPr>
            <a:r>
              <a:rPr lang="en-US" sz="2600" dirty="0">
                <a:cs typeface="Arial"/>
              </a:rPr>
              <a:t>Dodge</a:t>
            </a:r>
            <a:r>
              <a:rPr lang="en-US" sz="2600" dirty="0">
                <a:ea typeface="+mn-lt"/>
                <a:cs typeface="+mn-lt"/>
              </a:rPr>
              <a:t> and GMC, which are not known to be "high end" vehicles, show a mean price that is larger than luxury brands like Aston-Martin and Ferrari</a:t>
            </a:r>
          </a:p>
          <a:p>
            <a:pPr marL="342900" indent="-342900">
              <a:buFont typeface="Arial"/>
              <a:buChar char="•"/>
            </a:pPr>
            <a:r>
              <a:rPr lang="en-US" sz="2600" dirty="0">
                <a:cs typeface="Arial"/>
              </a:rPr>
              <a:t>Use info in listing to impute correct price listing, remove others without correct info</a:t>
            </a:r>
          </a:p>
          <a:p>
            <a:pPr marL="342900" indent="-342900">
              <a:buFont typeface="Arial"/>
              <a:buChar char="•"/>
            </a:pPr>
            <a:r>
              <a:rPr lang="en-US" sz="2600" dirty="0">
                <a:cs typeface="Arial"/>
              </a:rPr>
              <a:t>Remove any value of a car priced over $300,000 or below $100</a:t>
            </a:r>
          </a:p>
          <a:p>
            <a:pPr marL="342900" indent="-342900">
              <a:buFont typeface="Arial"/>
              <a:buChar char="•"/>
            </a:pPr>
            <a:endParaRPr lang="en-US" sz="2400" dirty="0">
              <a:cs typeface="Arial"/>
            </a:endParaRPr>
          </a:p>
          <a:p>
            <a:endParaRPr lang="en-US" dirty="0">
              <a:cs typeface="Arial"/>
            </a:endParaRPr>
          </a:p>
        </p:txBody>
      </p:sp>
      <p:sp>
        <p:nvSpPr>
          <p:cNvPr id="16" name="Rectangle 15">
            <a:extLst>
              <a:ext uri="{FF2B5EF4-FFF2-40B4-BE49-F238E27FC236}">
                <a16:creationId xmlns:a16="http://schemas.microsoft.com/office/drawing/2014/main" id="{1D49F525-CC7C-47AB-A705-AB15E3161805}"/>
              </a:ext>
            </a:extLst>
          </p:cNvPr>
          <p:cNvSpPr/>
          <p:nvPr/>
        </p:nvSpPr>
        <p:spPr>
          <a:xfrm>
            <a:off x="6472680" y="1485901"/>
            <a:ext cx="5339106" cy="46101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A36EE4DB-80A4-4B42-83FB-A161AB557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583" y="1671408"/>
            <a:ext cx="4932717" cy="4424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723374"/>
      </p:ext>
    </p:extLst>
  </p:cSld>
  <p:clrMapOvr>
    <a:masterClrMapping/>
  </p:clrMapOvr>
</p:sld>
</file>

<file path=ppt/theme/theme1.xml><?xml version="1.0" encoding="utf-8"?>
<a:theme xmlns:a="http://schemas.openxmlformats.org/drawingml/2006/main" name="Merage School Digital Light">
  <a:themeElements>
    <a:clrScheme name="Merage School Colors 3">
      <a:dk1>
        <a:srgbClr val="666669"/>
      </a:dk1>
      <a:lt1>
        <a:srgbClr val="FFFFFF"/>
      </a:lt1>
      <a:dk2>
        <a:srgbClr val="C4BCB5"/>
      </a:dk2>
      <a:lt2>
        <a:srgbClr val="FFFFFF"/>
      </a:lt2>
      <a:accent1>
        <a:srgbClr val="003366"/>
      </a:accent1>
      <a:accent2>
        <a:srgbClr val="FFC939"/>
      </a:accent2>
      <a:accent3>
        <a:srgbClr val="0065A1"/>
      </a:accent3>
      <a:accent4>
        <a:srgbClr val="99D9DA"/>
      </a:accent4>
      <a:accent5>
        <a:srgbClr val="F58C2D"/>
      </a:accent5>
      <a:accent6>
        <a:srgbClr val="70AD47"/>
      </a:accent6>
      <a:hlink>
        <a:srgbClr val="69A2B7"/>
      </a:hlink>
      <a:folHlink>
        <a:srgbClr val="9AD9D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igital-dark  -  Read-Only" id="{3F4B6A17-BADF-4940-BC0D-73BFE5B415CE}" vid="{3B159C74-3E08-4302-9F72-6468A1DE86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636216423615B4C85CEBB4CD7A683DE" ma:contentTypeVersion="5" ma:contentTypeDescription="Create a new document." ma:contentTypeScope="" ma:versionID="1e263ced68aa8dac0c24f4b045a4a1b4">
  <xsd:schema xmlns:xsd="http://www.w3.org/2001/XMLSchema" xmlns:xs="http://www.w3.org/2001/XMLSchema" xmlns:p="http://schemas.microsoft.com/office/2006/metadata/properties" xmlns:ns3="97963566-ad1c-42ac-b597-d70b5f856ff2" xmlns:ns4="21c4308b-19ac-439a-9881-757186063532" targetNamespace="http://schemas.microsoft.com/office/2006/metadata/properties" ma:root="true" ma:fieldsID="b9b1ed9fcff6f8528b86992d1786bbbe" ns3:_="" ns4:_="">
    <xsd:import namespace="97963566-ad1c-42ac-b597-d70b5f856ff2"/>
    <xsd:import namespace="21c4308b-19ac-439a-9881-75718606353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7963566-ad1c-42ac-b597-d70b5f856f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1c4308b-19ac-439a-9881-7571860635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9C0AABC-77A2-4535-A2A0-D41E17857363}">
  <ds:schemaRefs>
    <ds:schemaRef ds:uri="21c4308b-19ac-439a-9881-757186063532"/>
    <ds:schemaRef ds:uri="97963566-ad1c-42ac-b597-d70b5f856f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BF02215-D88B-4909-A12C-7EE9760C30EA}">
  <ds:schemaRefs>
    <ds:schemaRef ds:uri="http://schemas.microsoft.com/sharepoint/v3/contenttype/forms"/>
  </ds:schemaRefs>
</ds:datastoreItem>
</file>

<file path=customXml/itemProps3.xml><?xml version="1.0" encoding="utf-8"?>
<ds:datastoreItem xmlns:ds="http://schemas.openxmlformats.org/officeDocument/2006/customXml" ds:itemID="{F5DB944B-0964-4247-A1B9-6438E7637325}">
  <ds:schemaRefs>
    <ds:schemaRef ds:uri="21c4308b-19ac-439a-9881-757186063532"/>
    <ds:schemaRef ds:uri="97963566-ad1c-42ac-b597-d70b5f856f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Merage Dark</Template>
  <TotalTime>0</TotalTime>
  <Words>1008</Words>
  <Application>Microsoft Office PowerPoint</Application>
  <PresentationFormat>Widescreen</PresentationFormat>
  <Paragraphs>143</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Arial,Sans-Serif</vt:lpstr>
      <vt:lpstr>Calibri</vt:lpstr>
      <vt:lpstr>Merage School Digital Light</vt:lpstr>
      <vt:lpstr>BANA-212 Final Project: Used Car Analysis</vt:lpstr>
      <vt:lpstr>Agenda</vt:lpstr>
      <vt:lpstr>Project Overview</vt:lpstr>
      <vt:lpstr>Market Overview</vt:lpstr>
      <vt:lpstr>Project Overview</vt:lpstr>
      <vt:lpstr>The Data</vt:lpstr>
      <vt:lpstr>The Data</vt:lpstr>
      <vt:lpstr>Data Cleaning</vt:lpstr>
      <vt:lpstr>Data Cleaning, Cont.</vt:lpstr>
      <vt:lpstr>Data Cleaning, Cont.</vt:lpstr>
      <vt:lpstr>Analysis</vt:lpstr>
      <vt:lpstr>Linear Regression</vt:lpstr>
      <vt:lpstr>Bin “Price” for Classification Models</vt:lpstr>
      <vt:lpstr>Naïve Bayes</vt:lpstr>
      <vt:lpstr>Random Forest Classifier</vt:lpstr>
      <vt:lpstr>Results</vt:lpstr>
      <vt:lpstr>Important Features</vt:lpstr>
      <vt:lpstr>Interesting Insights</vt:lpstr>
      <vt:lpstr>Interesting Insights, Cont.</vt:lpstr>
      <vt:lpstr>Interesting Insights, Cont.</vt:lpstr>
      <vt:lpstr>Interesting Insights, Cont.</vt:lpstr>
      <vt:lpstr>Interesting Insights, Cont.</vt:lpstr>
      <vt:lpstr>Results Summary</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Ronnau-MSBA21B</dc:creator>
  <cp:lastModifiedBy>Matt Ronnau-MSBA21B</cp:lastModifiedBy>
  <cp:revision>1</cp:revision>
  <dcterms:created xsi:type="dcterms:W3CDTF">2020-12-04T18:03:16Z</dcterms:created>
  <dcterms:modified xsi:type="dcterms:W3CDTF">2020-12-08T11:17:45Z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0x010100C636216423615B4C85CEBB4CD7A683DE</vt:lpwstr>
  </property>
</Properties>
</file>